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65" r:id="rId7"/>
    <p:sldId id="282" r:id="rId8"/>
    <p:sldId id="275" r:id="rId9"/>
    <p:sldId id="260" r:id="rId10"/>
    <p:sldId id="276" r:id="rId11"/>
    <p:sldId id="277" r:id="rId12"/>
    <p:sldId id="279" r:id="rId13"/>
    <p:sldId id="278" r:id="rId14"/>
    <p:sldId id="272" r:id="rId15"/>
    <p:sldId id="267" r:id="rId16"/>
    <p:sldId id="268" r:id="rId17"/>
    <p:sldId id="269" r:id="rId18"/>
    <p:sldId id="270" r:id="rId19"/>
    <p:sldId id="271" r:id="rId20"/>
    <p:sldId id="263" r:id="rId21"/>
    <p:sldId id="264" r:id="rId22"/>
    <p:sldId id="266" r:id="rId23"/>
    <p:sldId id="280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76D5E8-3B5D-4CB2-BEDF-2D04FA0D1AF0}" type="datetimeFigureOut">
              <a:rPr lang="sr-Latn-CS" smtClean="0"/>
              <a:pPr/>
              <a:t>24.3.2018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14937B-87F0-471E-A383-26D053C93CE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Sound\Music\Battle02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ilvy1102.files.wordpress.com/2011/02/images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ilvy1102.files.wordpress.com/2011/02/images5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ilvy1102.files.wordpress.com/2011/02/images6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ilvy1102.files.wordpress.com/2011/02/d0bcd0b8d0bbd0b8d186d0b01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ilvy1102.files.wordpress.com/2011/02/carica-milic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lvy1102.files.wordpress.com/2011/02/images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29198"/>
            <a:ext cx="6400800" cy="1752600"/>
          </a:xfrm>
        </p:spPr>
        <p:txBody>
          <a:bodyPr/>
          <a:lstStyle/>
          <a:p>
            <a:r>
              <a:rPr lang="sr-Cyrl-CS" dirty="0" smtClean="0"/>
              <a:t>Марко Радаковић, вероучитељ</a:t>
            </a:r>
          </a:p>
          <a:p>
            <a:r>
              <a:rPr lang="sr-Cyrl-CS" dirty="0" smtClean="0"/>
              <a:t>Бачки Грачац, </a:t>
            </a:r>
          </a:p>
          <a:p>
            <a:r>
              <a:rPr lang="sr-Cyrl-CS" dirty="0" smtClean="0"/>
              <a:t>2013.л.Г.</a:t>
            </a:r>
            <a:endParaRPr lang="sr-Cyrl-CS" dirty="0"/>
          </a:p>
        </p:txBody>
      </p:sp>
      <p:sp>
        <p:nvSpPr>
          <p:cNvPr id="4" name="Rectangle 3"/>
          <p:cNvSpPr/>
          <p:nvPr/>
        </p:nvSpPr>
        <p:spPr>
          <a:xfrm>
            <a:off x="2143108" y="214290"/>
            <a:ext cx="43895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ПРАВОСЛАВНИ КАТИХИЗИС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45785">
            <a:off x="-182332" y="3873982"/>
            <a:ext cx="8501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ВИДОВДАН</a:t>
            </a:r>
            <a:endParaRPr lang="sr-Cyrl-C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3554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4775" y="857232"/>
            <a:ext cx="5229225" cy="2886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er-a-Jet-to-Geneva-Switzerland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15263" cy="6858000"/>
          </a:xfrm>
          <a:prstGeom prst="rect">
            <a:avLst/>
          </a:prstGeom>
        </p:spPr>
      </p:pic>
      <p:pic>
        <p:nvPicPr>
          <p:cNvPr id="2" name="Picture 1" descr="9798_vest_19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0042"/>
            <a:ext cx="9162300" cy="5846238"/>
          </a:xfrm>
          <a:prstGeom prst="rect">
            <a:avLst/>
          </a:prstGeom>
        </p:spPr>
      </p:pic>
      <p:pic>
        <p:nvPicPr>
          <p:cNvPr id="4" name="Battle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1461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97-4397-vidov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" y="285728"/>
            <a:ext cx="9144028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er-a-Jet-to-Geneva-Switzerland-bott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15263" cy="6858000"/>
          </a:xfrm>
          <a:prstGeom prst="rect">
            <a:avLst/>
          </a:prstGeom>
        </p:spPr>
      </p:pic>
      <p:pic>
        <p:nvPicPr>
          <p:cNvPr id="2" name="Picture 1" descr="Видовд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6" y="1500174"/>
            <a:ext cx="9072627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-vidov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43" y="142853"/>
            <a:ext cx="9140047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32" y="285728"/>
            <a:ext cx="3357586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800" b="1" dirty="0" smtClean="0"/>
              <a:t>ЦАР ЛАЗАР – Искусан, одважан ратник и државник, свестан судбоносног тренутка, свестан унапред изгубљене борбе; војсковођа који предводи витезове у битку за част земље; бранилац Србије пред будућим генерацијама. 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vidovd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863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ilvy1102.files.wordpress.com/2011/02/images4.jpg?w=49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32062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578644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dirty="0" smtClean="0"/>
              <a:t>МИЛОШ ОБИЛИЋ – Пример оданости и достојанства, неправедно  оклеветан за издају своје земље; неустрашив у жељи да  промени ток битке и убије цара Мурата, несебична жртва за Србију.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ilvy1102.files.wordpress.com/2011/02/images5.jpg?w=49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357166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bg1"/>
                </a:solidFill>
              </a:rPr>
              <a:t>БОШКО ЈУГОВИЋ – Пример витеза-ратника, свестан скорашњег краја, одлучан у борби за слободу своје земље, дубоко свестан значења ЧАСТ.</a:t>
            </a:r>
            <a:endParaRPr lang="sr-Cyrl-C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КОСАНЧИЋ ИВАН – Одважан и храбар витез, извидник који говори истину о бројности турске војске; Косовки девојци оставља у залог бурму; велича лик Милоша Обилића</a:t>
            </a:r>
            <a:endParaRPr lang="sr-Cyrl-C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silvy1102.files.wordpress.com/2011/02/images6.jpg?w=49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433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 smtClean="0"/>
              <a:t>КОСОВКА ДЕВОЈКА – Представница свих младих жена у Србији оног времена, сва у белом, чиста и светла као небески знак (контраст крвавом Косову), истрајно трага за својим вереником и за својом будућношћу. </a:t>
            </a:r>
            <a:endParaRPr lang="sr-Cyrl-CS" sz="2800" dirty="0"/>
          </a:p>
        </p:txBody>
      </p:sp>
      <p:pic>
        <p:nvPicPr>
          <p:cNvPr id="3" name="Picture 2" descr="22661_vest_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600" b="1" dirty="0" smtClean="0"/>
              <a:t>ВУК БРАНКОВИЋ – Историјски неоправдано оклеветан за издају. </a:t>
            </a:r>
            <a:endParaRPr lang="sr-Cyrl-CS" sz="3600" dirty="0"/>
          </a:p>
        </p:txBody>
      </p:sp>
      <p:pic>
        <p:nvPicPr>
          <p:cNvPr id="5122" name="Picture 2" descr="Резултат слика за вук бранков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5140"/>
            <a:ext cx="8572528" cy="5432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er-a-Jet-to-Geneva-Switzerland-bottom.jpg"/>
          <p:cNvPicPr>
            <a:picLocks noChangeAspect="1"/>
          </p:cNvPicPr>
          <p:nvPr/>
        </p:nvPicPr>
        <p:blipFill>
          <a:blip r:embed="rId2">
            <a:lum bright="26000"/>
          </a:blip>
          <a:srcRect/>
          <a:stretch>
            <a:fillRect/>
          </a:stretch>
        </p:blipFill>
        <p:spPr>
          <a:xfrm>
            <a:off x="0" y="0"/>
            <a:ext cx="921526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114300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CS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</a:rPr>
              <a:t>Свети кнез Лазар је рођен 1329.год у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sr-Cyrl-CS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/>
              </a:rPr>
              <a:t>Прилепцу код Новог Брда.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sr-Cyrl-CS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sr-Cyrl-CS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928802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Тај град је добио његов отац,  Прибац Хребељановић од краља Душана Немањића као награду за службу на његовом двору.</a:t>
            </a:r>
            <a:endParaRPr lang="sr-Cyrl-CS" sz="32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лик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1357298"/>
            <a:ext cx="3926872" cy="46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28" y="2413338"/>
            <a:ext cx="4143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 smtClean="0"/>
              <a:t>Кнез Лазар је страдао са шеснаест смртних рана и одсечене главе. Монаси су касније од султана измолили кнежево тело. Тело је сахрањено у Приштини у цркви Вазнесења Христовог. </a:t>
            </a:r>
            <a:endParaRPr lang="sr-Cyrl-CS" sz="2800" b="1" dirty="0"/>
          </a:p>
        </p:txBody>
      </p:sp>
      <p:pic>
        <p:nvPicPr>
          <p:cNvPr id="3" name="Picture 2" descr="28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776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2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73005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након Боја, Лазареви синови Стефан и Вук моле мајку Милицу да пребаце тело свог оца у његову задужбину манастир Раваницу.</a:t>
            </a:r>
            <a:endParaRPr lang="sr-Cyrl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PDVD_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0"/>
            <a:ext cx="6857143" cy="54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ilvy1102.files.wordpress.com/2011/02/d0bcd0b8d0bbd0b8d186d0b01.jpg?w=49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43636" y="214290"/>
            <a:ext cx="27860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bg1"/>
                </a:solidFill>
              </a:rPr>
              <a:t>Након Косовског боја кнегиња Милица  преузела је државне послове. Бавила се и књижевношћу. Државним пословима је престала да се бави када је њен син Стефан постао владар. Са рођаком Јефимијом отишла је у манастир Љубостињу,  своју задужбину.  Монашко име јој је било Евгенија. У Љубостињи је умрла и сахрањена је 1405. године.</a:t>
            </a:r>
            <a:endParaRPr lang="sr-Cyrl-CS" sz="2000" dirty="0" smtClean="0">
              <a:solidFill>
                <a:schemeClr val="bg1"/>
              </a:solidFill>
            </a:endParaRPr>
          </a:p>
          <a:p>
            <a:endParaRPr lang="sr-Cyrl-C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-kosovo-vidovdan-gracanica-gazimestan-kosovska-bitka-proslava-vidovdan-1340826350-178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07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434" y="4919008"/>
            <a:ext cx="8761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solidFill>
                  <a:srgbClr val="002060"/>
                </a:solidFill>
              </a:rPr>
              <a:t>Иако смо изгубили битку, нанели смо штету турској војсци. Ми не славимо наш пораз, већ то што смо се радије покорили Богу него јачој војсци. Лазар и сви погинули војници сад су у Царству Небеском и вечити пример храбрости, непоклека и љубави према својој вери, земљи и народу.  </a:t>
            </a:r>
            <a:endParaRPr lang="sr-Cyrl-C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er-a-Jet-to-Geneva-Switzerland-bottom.jpg"/>
          <p:cNvPicPr>
            <a:picLocks noChangeAspect="1"/>
          </p:cNvPicPr>
          <p:nvPr/>
        </p:nvPicPr>
        <p:blipFill>
          <a:blip r:embed="rId2">
            <a:lum bright="29000"/>
          </a:blip>
          <a:srcRect/>
          <a:stretch>
            <a:fillRect/>
          </a:stretch>
        </p:blipFill>
        <p:spPr>
          <a:xfrm>
            <a:off x="0" y="0"/>
            <a:ext cx="9215263" cy="6858000"/>
          </a:xfrm>
          <a:prstGeom prst="rect">
            <a:avLst/>
          </a:prstGeom>
        </p:spPr>
      </p:pic>
      <p:pic>
        <p:nvPicPr>
          <p:cNvPr id="3" name="Слик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128" y="1857364"/>
            <a:ext cx="3926872" cy="46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5720" y="30003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Отац му је био логотет на Душановом двору у Призрену. Као младић Лазар је служио на двору цара Душана. </a:t>
            </a:r>
            <a:endParaRPr lang="x-none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Лазар Хребељановић се 1353. године оженио ћерком великог кнеза Вратка Милицом. </a:t>
            </a:r>
            <a:r>
              <a:rPr lang="sr-Cyrl-CS" sz="3600" b="1" dirty="0" smtClean="0"/>
              <a:t>Родила је осморо деце (три сина и пет ћерки).</a:t>
            </a:r>
            <a:endParaRPr lang="x-none" sz="3600" b="1" dirty="0"/>
          </a:p>
        </p:txBody>
      </p:sp>
      <p:pic>
        <p:nvPicPr>
          <p:cNvPr id="4" name="Picture 3" descr="http://silvy1102.files.wordpress.com/2011/02/carica-milica.jpg?w=49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mjaft9cv891rkghcu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Остваривао је истините и дубоке везе са духовницима наших манастира и светогорским оцима.</a:t>
            </a:r>
            <a:endParaRPr lang="sr-Cyrl-C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643050"/>
            <a:ext cx="3000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Обавештен да ће Турци покушати продор преко Косова, кнез Лазар је на челу своје војске средином јуна дошао на Косово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3998" y="0"/>
            <a:ext cx="40300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1" dirty="0" smtClean="0">
                <a:solidFill>
                  <a:schemeClr val="bg1"/>
                </a:solidFill>
              </a:rPr>
              <a:t>Није се ни водила битка  против Турака, већ за част своје земље и војника. 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Резултат слика за газимес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14488"/>
            <a:ext cx="568468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er-a-Jet-to-Geneva-Switzerland-bottom.jpg"/>
          <p:cNvPicPr>
            <a:picLocks noChangeAspect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0" y="0"/>
            <a:ext cx="92152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6248" y="50004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"Ја не одлучујем да ли ћу ићи у битку по томе колика ме сила прати, него по томе колику светињу браним. </a:t>
            </a:r>
            <a:r>
              <a:rPr lang="sr-Cyrl-C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sr-Cyrl-CS" sz="3600" b="1" dirty="0" smtClean="0">
                <a:solidFill>
                  <a:srgbClr val="002060"/>
                </a:solidFill>
              </a:rPr>
              <a:t>емаљско је замалено царство,</a:t>
            </a:r>
            <a:br>
              <a:rPr lang="sr-Cyrl-CS" sz="3600" b="1" dirty="0" smtClean="0">
                <a:solidFill>
                  <a:srgbClr val="002060"/>
                </a:solidFill>
              </a:rPr>
            </a:br>
            <a:r>
              <a:rPr lang="sr-Cyrl-CS" sz="3600" b="1" dirty="0" smtClean="0">
                <a:solidFill>
                  <a:srgbClr val="002060"/>
                </a:solidFill>
              </a:rPr>
              <a:t>а небеско увек и довека".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x-none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silvy1102.files.wordpress.com/2011/02/images3.jpg?w=490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ezeva_vec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39" cy="686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Битка се одиграла на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Видовдан 28. јуна 1389.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године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пољу Косову. </a:t>
            </a:r>
            <a:r>
              <a:rPr lang="sr-Cyrl-CS" sz="2800" b="1" dirty="0" smtClean="0"/>
              <a:t>Бој се одиграо на дан крсне славе кнеза </a:t>
            </a:r>
            <a:r>
              <a:rPr lang="sr-Cyrl-CS" sz="2800" b="1" dirty="0" smtClean="0"/>
              <a:t>Лазара. Славио се старозаветни </a:t>
            </a:r>
            <a:r>
              <a:rPr lang="sr-Cyrl-CS" sz="2800" b="1" dirty="0" smtClean="0"/>
              <a:t>пророк Свети  Амос (и дечак, Свети Вид). </a:t>
            </a:r>
            <a:endParaRPr lang="sr-Cyrl-C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Резултат слика за газимес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1736"/>
            <a:ext cx="9144000" cy="438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</TotalTime>
  <Words>479</Words>
  <Application>Microsoft Office PowerPoint</Application>
  <PresentationFormat>On-screen Show (4:3)</PresentationFormat>
  <Paragraphs>27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KНЕЗ ЛАЗАР - ВИДОВДАН</dc:title>
  <dc:creator>Home</dc:creator>
  <cp:lastModifiedBy>marko</cp:lastModifiedBy>
  <cp:revision>12</cp:revision>
  <dcterms:created xsi:type="dcterms:W3CDTF">2013-02-07T16:26:46Z</dcterms:created>
  <dcterms:modified xsi:type="dcterms:W3CDTF">2018-03-24T20:38:37Z</dcterms:modified>
</cp:coreProperties>
</file>