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  <p:sldMasterId id="2147483720" r:id="rId7"/>
    <p:sldMasterId id="2147483732" r:id="rId8"/>
  </p:sldMasterIdLst>
  <p:sldIdLst>
    <p:sldId id="256" r:id="rId9"/>
    <p:sldId id="278" r:id="rId10"/>
    <p:sldId id="288" r:id="rId11"/>
    <p:sldId id="279" r:id="rId12"/>
    <p:sldId id="289" r:id="rId13"/>
    <p:sldId id="257" r:id="rId14"/>
    <p:sldId id="260" r:id="rId15"/>
    <p:sldId id="258" r:id="rId16"/>
    <p:sldId id="261" r:id="rId17"/>
    <p:sldId id="259" r:id="rId18"/>
    <p:sldId id="262" r:id="rId19"/>
    <p:sldId id="263" r:id="rId20"/>
    <p:sldId id="264" r:id="rId21"/>
    <p:sldId id="265" r:id="rId22"/>
    <p:sldId id="266" r:id="rId23"/>
    <p:sldId id="267" r:id="rId24"/>
    <p:sldId id="268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276" r:id="rId33"/>
    <p:sldId id="277" r:id="rId34"/>
    <p:sldId id="282" r:id="rId35"/>
    <p:sldId id="281" r:id="rId36"/>
    <p:sldId id="283" r:id="rId37"/>
    <p:sldId id="284" r:id="rId38"/>
    <p:sldId id="285" r:id="rId39"/>
    <p:sldId id="286" r:id="rId40"/>
    <p:sldId id="280" r:id="rId41"/>
    <p:sldId id="287" r:id="rId42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6B64-BB17-4D01-812E-8A3715A1E32A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2546-4722-46E0-BADB-370895E3C05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6B64-BB17-4D01-812E-8A3715A1E32A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2546-4722-46E0-BADB-370895E3C05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6B64-BB17-4D01-812E-8A3715A1E32A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2546-4722-46E0-BADB-370895E3C05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3AFF-7A2A-4E38-B2DF-6817B3DBA49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BBD-AB24-45A8-8488-AAD8E002673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3AFF-7A2A-4E38-B2DF-6817B3DBA49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BBD-AB24-45A8-8488-AAD8E002673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3AFF-7A2A-4E38-B2DF-6817B3DBA49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BBD-AB24-45A8-8488-AAD8E002673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3AFF-7A2A-4E38-B2DF-6817B3DBA49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BBD-AB24-45A8-8488-AAD8E002673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3AFF-7A2A-4E38-B2DF-6817B3DBA49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BBD-AB24-45A8-8488-AAD8E002673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3AFF-7A2A-4E38-B2DF-6817B3DBA49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BBD-AB24-45A8-8488-AAD8E002673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3AFF-7A2A-4E38-B2DF-6817B3DBA49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BBD-AB24-45A8-8488-AAD8E002673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3AFF-7A2A-4E38-B2DF-6817B3DBA49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BBD-AB24-45A8-8488-AAD8E002673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6B64-BB17-4D01-812E-8A3715A1E32A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2546-4722-46E0-BADB-370895E3C05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3AFF-7A2A-4E38-B2DF-6817B3DBA49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FE7BBD-AB24-45A8-8488-AAD8E002673F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3AFF-7A2A-4E38-B2DF-6817B3DBA49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BBD-AB24-45A8-8488-AAD8E002673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DB3AFF-7A2A-4E38-B2DF-6817B3DBA49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FE7BBD-AB24-45A8-8488-AAD8E002673F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E8C9-B965-4238-AAFC-6BF5FA327EB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E8C9-B965-4238-AAFC-6BF5FA327EB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E8C9-B965-4238-AAFC-6BF5FA327EB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E8C9-B965-4238-AAFC-6BF5FA327EB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E8C9-B965-4238-AAFC-6BF5FA327EB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E8C9-B965-4238-AAFC-6BF5FA327EB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E8C9-B965-4238-AAFC-6BF5FA327EB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6B64-BB17-4D01-812E-8A3715A1E32A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2546-4722-46E0-BADB-370895E3C05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E8C9-B965-4238-AAFC-6BF5FA327EB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E8C9-B965-4238-AAFC-6BF5FA327EB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E8C9-B965-4238-AAFC-6BF5FA327EB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EE8C9-B965-4238-AAFC-6BF5FA327EB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  <p:transition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6B64-BB17-4D01-812E-8A3715A1E32A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2546-4722-46E0-BADB-370895E3C05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6B64-BB17-4D01-812E-8A3715A1E32A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2546-4722-46E0-BADB-370895E3C05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7BFA-F9DD-4D34-AF46-98E80F45BB93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3C94-0DA5-47D7-A270-7762DF314FD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7BFA-F9DD-4D34-AF46-98E80F45BB93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3C94-0DA5-47D7-A270-7762DF314FD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7BFA-F9DD-4D34-AF46-98E80F45BB93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3C94-0DA5-47D7-A270-7762DF314FD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7BFA-F9DD-4D34-AF46-98E80F45BB93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3C94-0DA5-47D7-A270-7762DF314FD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6B64-BB17-4D01-812E-8A3715A1E32A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2546-4722-46E0-BADB-370895E3C05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7BFA-F9DD-4D34-AF46-98E80F45BB93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3C94-0DA5-47D7-A270-7762DF314FD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7BFA-F9DD-4D34-AF46-98E80F45BB93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3C94-0DA5-47D7-A270-7762DF314FD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7BFA-F9DD-4D34-AF46-98E80F45BB93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3C94-0DA5-47D7-A270-7762DF314FD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7BFA-F9DD-4D34-AF46-98E80F45BB93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3C94-0DA5-47D7-A270-7762DF314FD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7BFA-F9DD-4D34-AF46-98E80F45BB93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3C94-0DA5-47D7-A270-7762DF314FD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7BFA-F9DD-4D34-AF46-98E80F45BB93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3C94-0DA5-47D7-A270-7762DF314FD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F7BFA-F9DD-4D34-AF46-98E80F45BB93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3C94-0DA5-47D7-A270-7762DF314FD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CF71468-D3F5-41C0-9541-C512F373527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3CF71468-D3F5-41C0-9541-C512F373527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3CF71468-D3F5-41C0-9541-C512F373527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6B64-BB17-4D01-812E-8A3715A1E32A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2546-4722-46E0-BADB-370895E3C05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F71468-D3F5-41C0-9541-C512F373527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3CF71468-D3F5-41C0-9541-C512F373527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1468-D3F5-41C0-9541-C512F373527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3CF71468-D3F5-41C0-9541-C512F373527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3CF71468-D3F5-41C0-9541-C512F373527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3CF71468-D3F5-41C0-9541-C512F373527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1468-D3F5-41C0-9541-C512F373527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71468-D3F5-41C0-9541-C512F373527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636C-DF51-4857-B7D1-EF0AA9CF2DD4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  <p:transition>
    <p:random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636C-DF51-4857-B7D1-EF0AA9CF2DD4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6B64-BB17-4D01-812E-8A3715A1E32A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2546-4722-46E0-BADB-370895E3C05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636C-DF51-4857-B7D1-EF0AA9CF2DD4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636C-DF51-4857-B7D1-EF0AA9CF2DD4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636C-DF51-4857-B7D1-EF0AA9CF2DD4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636C-DF51-4857-B7D1-EF0AA9CF2DD4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636C-DF51-4857-B7D1-EF0AA9CF2DD4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636C-DF51-4857-B7D1-EF0AA9CF2DD4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636C-DF51-4857-B7D1-EF0AA9CF2DD4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636C-DF51-4857-B7D1-EF0AA9CF2DD4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0B636C-DF51-4857-B7D1-EF0AA9CF2DD4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6B64-BB17-4D01-812E-8A3715A1E32A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12546-4722-46E0-BADB-370895E3C05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Ovr>
    <a:masterClrMapping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56B64-BB17-4D01-812E-8A3715A1E32A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E12546-4722-46E0-BADB-370895E3C054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9DB3AFF-7A2A-4E38-B2DF-6817B3DBA49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FE7BBD-AB24-45A8-8488-AAD8E002673F}" type="slidenum">
              <a:rPr lang="sr-Cyrl-CS" smtClean="0"/>
              <a:pPr/>
              <a:t>‹#›</a:t>
            </a:fld>
            <a:endParaRPr lang="sr-Cyrl-C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42EE8C9-B965-4238-AAFC-6BF5FA327EB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452AF45-4188-4B41-A257-432CEC5AFD3C}" type="slidenum">
              <a:rPr lang="sr-Cyrl-CS" smtClean="0"/>
              <a:pPr/>
              <a:t>‹#›</a:t>
            </a:fld>
            <a:endParaRPr lang="sr-Cyrl-C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random/>
  </p:transition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20B20A1-2FBC-4BEF-A4F3-1DC9F2A1B4DE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08C3D146-02E3-48CF-93F8-3B30940F216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ransition>
    <p:rand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sr-Cyrl-C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C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F7BFA-F9DD-4D34-AF46-98E80F45BB93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2B3C94-0DA5-47D7-A270-7762DF314FD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random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CF71468-D3F5-41C0-9541-C512F373527F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7B0745B-878E-4700-85E7-06553EBBEF98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ransition>
    <p:random/>
  </p:transition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D0B636C-DF51-4857-B7D1-EF0AA9CF2DD4}" type="datetimeFigureOut">
              <a:rPr lang="sr-Latn-CS" smtClean="0"/>
              <a:pPr/>
              <a:t>16.11.2016</a:t>
            </a:fld>
            <a:endParaRPr lang="sr-Cyrl-C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C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DA58892-015B-43EC-A00A-DAD796E646CE}" type="slidenum">
              <a:rPr lang="sr-Cyrl-CS" smtClean="0"/>
              <a:pPr/>
              <a:t>‹#›</a:t>
            </a:fld>
            <a:endParaRPr lang="sr-Cyrl-C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random/>
  </p:transition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8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84.xml"/><Relationship Id="rId1" Type="http://schemas.openxmlformats.org/officeDocument/2006/relationships/audio" Target="../media/audio1.wav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Rectangle 3"/>
          <p:cNvSpPr/>
          <p:nvPr/>
        </p:nvSpPr>
        <p:spPr>
          <a:xfrm>
            <a:off x="2071670" y="2428868"/>
            <a:ext cx="59780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ВЕЛИКИ ПРАЗНИЦИ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Subtitle 4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sr-Cyrl-C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Вероучитељ: Марко И. Радаковић</a:t>
            </a:r>
          </a:p>
          <a:p>
            <a:pPr algn="ctr"/>
            <a:r>
              <a:rPr lang="sr-Cyrl-C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Децембар 2012. л. Г.</a:t>
            </a:r>
          </a:p>
          <a:p>
            <a:pPr algn="ctr"/>
            <a:r>
              <a:rPr lang="sr-Cyrl-C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Бачки Грачац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57224" y="2071678"/>
            <a:ext cx="7772400" cy="1975104"/>
          </a:xfrm>
        </p:spPr>
        <p:txBody>
          <a:bodyPr>
            <a:normAutofit/>
          </a:bodyPr>
          <a:lstStyle/>
          <a:p>
            <a:r>
              <a:rPr lang="sr-Cyrl-CS" sz="8000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reflection blurRad="12700" stA="34000" endA="740" endPos="53000" dir="5400000" sy="-100000" algn="bl" rotWithShape="0"/>
                </a:effectLst>
              </a:rPr>
              <a:t>СРЕТЕЊЕ</a:t>
            </a:r>
            <a:endParaRPr lang="sr-Cyrl-CS" sz="8000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reflection blurRad="12700" stA="34000" endA="740" endPos="53000" dir="5400000" sy="-100000" algn="bl" rotWithShape="0"/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4282" y="285728"/>
            <a:ext cx="7772400" cy="1508760"/>
          </a:xfrm>
          <a:solidFill>
            <a:schemeClr val="bg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sr-Cyrl-C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Сусрет Господа Исуса Христа и старца Симеона</a:t>
            </a:r>
            <a:endParaRPr lang="sr-Cyrl-C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357422" y="4572008"/>
            <a:ext cx="4606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15. ФЕБРУАРА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6" name="Picture 4" descr="Sretetnj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28825" y="0"/>
            <a:ext cx="4981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1057284"/>
          </a:xfrm>
        </p:spPr>
        <p:txBody>
          <a:bodyPr>
            <a:normAutofit/>
          </a:bodyPr>
          <a:lstStyle/>
          <a:p>
            <a:r>
              <a:rPr lang="sr-Cyrl-CS" sz="5400" dirty="0" smtClean="0">
                <a:solidFill>
                  <a:schemeClr val="tx1"/>
                </a:solidFill>
              </a:rPr>
              <a:t>БОГОЈАВЉЕЊЕ</a:t>
            </a:r>
            <a:endParaRPr lang="sr-Cyrl-CS" sz="54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4286256"/>
            <a:ext cx="6400800" cy="1752600"/>
          </a:xfrm>
        </p:spPr>
        <p:txBody>
          <a:bodyPr>
            <a:normAutofit/>
          </a:bodyPr>
          <a:lstStyle/>
          <a:p>
            <a:r>
              <a:rPr lang="sr-Cyrl-CS" sz="3600" b="1" dirty="0" smtClean="0"/>
              <a:t>19. јануар</a:t>
            </a:r>
            <a:endParaRPr lang="sr-Cyrl-C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1500166" y="1785926"/>
            <a:ext cx="721523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КРШТЕЊЕ ГОСПОДА ИСУСА ХРИСТА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438400" y="0"/>
            <a:ext cx="4981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428604"/>
            <a:ext cx="478355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ПРЕОБРАЖЕЊЕ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20" y="1643050"/>
            <a:ext cx="842153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ХРИСТОС СЕ ПРЕОБРАЗИО НА ГОРИ: СА ЊИМ СУ ПРИЧАЛИ МОЈСИЈЕ И ИЛИЈА </a:t>
            </a:r>
            <a:endParaRPr lang="en-US" sz="3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5984" y="4572008"/>
            <a:ext cx="33507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19. АВГУСТ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Bitmap in IKONE - 029 PREOBRAZENJE HRISTOV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4600" y="0"/>
            <a:ext cx="48466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857232"/>
            <a:ext cx="835824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Лазарева субот</a:t>
            </a:r>
            <a:r>
              <a:rPr lang="sr-Latn-CS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a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14414" y="2357430"/>
            <a:ext cx="705834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buClr>
                <a:srgbClr val="7FD13B"/>
              </a:buClr>
              <a:buSzPct val="80000"/>
            </a:pPr>
            <a:r>
              <a:rPr lang="sr-Cyrl-CS" sz="3600" b="1" dirty="0"/>
              <a:t>Христос је васкрсао Лазара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3108" y="4286256"/>
            <a:ext cx="4291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ПОКРЕТАН ПРАЗНИК</a:t>
            </a:r>
            <a:endParaRPr lang="en-US" sz="32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Bitmap in IKONE - 037 VASKRSENJE LAZAREVO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33600" y="0"/>
            <a:ext cx="48450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750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600424" y="-2028844"/>
            <a:ext cx="914400" cy="6400800"/>
          </a:xfrm>
        </p:spPr>
        <p:txBody>
          <a:bodyPr>
            <a:noAutofit/>
          </a:bodyPr>
          <a:lstStyle/>
          <a:p>
            <a:pPr algn="ctr"/>
            <a:r>
              <a:rPr lang="sr-Cyrl-CS" sz="6600" b="1" dirty="0" smtClean="0"/>
              <a:t>цвети</a:t>
            </a:r>
            <a:endParaRPr lang="sr-Cyrl-CS" sz="6600" b="1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0100" y="1928802"/>
            <a:ext cx="7333488" cy="685800"/>
          </a:xfrm>
        </p:spPr>
        <p:txBody>
          <a:bodyPr>
            <a:noAutofit/>
          </a:bodyPr>
          <a:lstStyle/>
          <a:p>
            <a:r>
              <a:rPr lang="sr-Cyrl-CS" sz="4000" b="1" dirty="0" smtClean="0"/>
              <a:t>Христов улазак у Јерусалим</a:t>
            </a:r>
            <a:endParaRPr lang="sr-Cyrl-CS" sz="4000" b="1" dirty="0"/>
          </a:p>
        </p:txBody>
      </p:sp>
      <p:sp>
        <p:nvSpPr>
          <p:cNvPr id="6" name="Rectangle 5"/>
          <p:cNvSpPr/>
          <p:nvPr/>
        </p:nvSpPr>
        <p:spPr>
          <a:xfrm>
            <a:off x="428596" y="4071942"/>
            <a:ext cx="800105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rgbClr val="7FD13B"/>
              </a:buClr>
              <a:buSzPct val="80000"/>
            </a:pPr>
            <a:r>
              <a:rPr lang="sr-Cyrl-CS" sz="4000" b="1" dirty="0" smtClean="0">
                <a:solidFill>
                  <a:prstClr val="white"/>
                </a:solidFill>
              </a:rPr>
              <a:t>ПОКРЕТАН ПРАЗНИК: недељу дана пре Васкрса</a:t>
            </a:r>
            <a:endParaRPr lang="sr-Cyrl-CS" sz="4000" b="1" dirty="0">
              <a:solidFill>
                <a:prstClr val="white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5" name="Picture Placeholder 6" descr="DSCN0949.JPG"/>
          <p:cNvPicPr>
            <a:picLocks noGrp="1" noChangeAspect="1"/>
          </p:cNvPicPr>
          <p:nvPr>
            <p:ph type="pic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0" y="-128984"/>
            <a:ext cx="9144000" cy="6986983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596" y="285728"/>
            <a:ext cx="48983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Мала Госпојина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71678"/>
            <a:ext cx="835821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РОЂЕЊЕ ПРЕСВЕТЕ БОГОРОДИЦЕ 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57488" y="4714884"/>
            <a:ext cx="47916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21. СЕПТЕМБРА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50000"/>
            </a:schemeClr>
          </a:solidFill>
        </p:spPr>
        <p:txBody>
          <a:bodyPr/>
          <a:lstStyle/>
          <a:p>
            <a:endParaRPr lang="sr-Cyrl-C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solidFill>
            <a:schemeClr val="accent1">
              <a:lumMod val="50000"/>
              <a:alpha val="15000"/>
            </a:schemeClr>
          </a:solidFill>
        </p:spPr>
        <p:txBody>
          <a:bodyPr/>
          <a:lstStyle/>
          <a:p>
            <a:endParaRPr lang="sr-Cyrl-CS" dirty="0"/>
          </a:p>
        </p:txBody>
      </p:sp>
      <p:pic>
        <p:nvPicPr>
          <p:cNvPr id="5" name="Content Placeholder 3" descr="Snapshot(4).bmp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071538" y="428604"/>
            <a:ext cx="7333488" cy="548640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10" name="Picture Placeholder 4" descr="Snapshot(8).bmp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42976" y="928670"/>
            <a:ext cx="7333488" cy="4145878"/>
          </a:xfrm>
          <a:prstGeom prst="rect">
            <a:avLst/>
          </a:prstGeom>
          <a:solidFill>
            <a:schemeClr val="bg2">
              <a:shade val="50000"/>
            </a:schemeClr>
          </a:solidFill>
        </p:spPr>
      </p:pic>
      <p:pic>
        <p:nvPicPr>
          <p:cNvPr id="14" name="Picture Placeholder 13" descr="download (1).jpg"/>
          <p:cNvPicPr>
            <a:picLocks noGrp="1" noChangeAspect="1"/>
          </p:cNvPicPr>
          <p:nvPr>
            <p:ph type="pic"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428992" y="4857760"/>
            <a:ext cx="2185213" cy="163482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20000">
              <a:srgbClr val="000040"/>
            </a:gs>
            <a:gs pos="50000">
              <a:srgbClr val="400040"/>
            </a:gs>
            <a:gs pos="75000">
              <a:srgbClr val="8F0040"/>
            </a:gs>
            <a:gs pos="89999">
              <a:srgbClr val="F27300"/>
            </a:gs>
            <a:gs pos="100000">
              <a:srgbClr val="FFB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589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857892"/>
            <a:ext cx="5486400" cy="566738"/>
          </a:xfrm>
        </p:spPr>
        <p:txBody>
          <a:bodyPr>
            <a:noAutofit/>
          </a:bodyPr>
          <a:lstStyle/>
          <a:p>
            <a:r>
              <a:rPr lang="sr-Cyrl-CS" sz="4800" b="1" dirty="0" smtClean="0">
                <a:solidFill>
                  <a:schemeClr val="bg1"/>
                </a:solidFill>
              </a:rPr>
              <a:t>Велики четвртак</a:t>
            </a:r>
            <a:endParaRPr lang="sr-Cyrl-CS" sz="4800" b="1" dirty="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43240" y="6215082"/>
            <a:ext cx="5486400" cy="804862"/>
          </a:xfrm>
        </p:spPr>
        <p:txBody>
          <a:bodyPr>
            <a:normAutofit/>
          </a:bodyPr>
          <a:lstStyle/>
          <a:p>
            <a:r>
              <a:rPr lang="sr-Cyrl-CS" sz="2800" b="1" dirty="0" smtClean="0">
                <a:solidFill>
                  <a:schemeClr val="bg1"/>
                </a:solidFill>
              </a:rPr>
              <a:t>Тајна вечера и хапшење Христово</a:t>
            </a:r>
            <a:endParaRPr lang="sr-Cyrl-CS" sz="2800" b="1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r-Cyrl-CS" sz="2400" b="1" dirty="0" smtClean="0">
                <a:solidFill>
                  <a:schemeClr val="bg1"/>
                </a:solidFill>
              </a:rPr>
              <a:t>Страдање и смрт Господа Исуса Христа</a:t>
            </a:r>
            <a:endParaRPr lang="sr-Cyrl-CS" sz="2400" b="1" dirty="0">
              <a:solidFill>
                <a:schemeClr val="bg1"/>
              </a:solidFill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sr-Cyrl-CS" sz="4800" dirty="0" smtClean="0">
                <a:solidFill>
                  <a:schemeClr val="bg1"/>
                </a:solidFill>
              </a:rPr>
              <a:t>ВЕЛИКИ ПЕТАК</a:t>
            </a:r>
            <a:endParaRPr lang="sr-Cyrl-CS" sz="4800" dirty="0">
              <a:solidFill>
                <a:schemeClr val="bg1"/>
              </a:solidFill>
            </a:endParaRPr>
          </a:p>
        </p:txBody>
      </p:sp>
      <p:sp>
        <p:nvSpPr>
          <p:cNvPr id="6" name="Picture Placeholder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Picture 4" descr="Bitmap in IKONE - 085 HRISTOVO RASPECE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85984" y="0"/>
            <a:ext cx="3332069" cy="4714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r-Cyrl-CS" b="1" dirty="0" smtClean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ВАСКРС</a:t>
            </a:r>
            <a:endParaRPr lang="sr-Cyrl-CS" b="1" dirty="0">
              <a:ln>
                <a:solidFill>
                  <a:srgbClr val="FFFF00"/>
                </a:solidFill>
              </a:ln>
              <a:solidFill>
                <a:schemeClr val="bg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r-Cyrl-C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ПРАЗНИК НАД ПРАЗНИЦИМА</a:t>
            </a:r>
            <a:endParaRPr lang="sr-Cyrl-CS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4" name="Content Placeholder 3" descr="DSCN0967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2214546" y="285728"/>
            <a:ext cx="4355253" cy="6091470"/>
          </a:xfr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4" name="Content Placeholder 3" descr="јаја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4881588" cy="32662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VASKRS 2011 (33)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5680757">
            <a:off x="4291589" y="1405311"/>
            <a:ext cx="4953003" cy="3714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4"/>
          <p:cNvSpPr/>
          <p:nvPr/>
        </p:nvSpPr>
        <p:spPr>
          <a:xfrm>
            <a:off x="0" y="4786322"/>
            <a:ext cx="680699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ХРИСТОС ВОСКРЕСЕ!</a:t>
            </a:r>
          </a:p>
          <a:p>
            <a:pPr algn="ctr"/>
            <a:r>
              <a:rPr lang="sr-Cyrl-C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ВАИСТИНУ ВОСКРЕСЕ!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57422" y="285728"/>
            <a:ext cx="473565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СПАСОВДАН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071678"/>
            <a:ext cx="886819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ВАЗНЕСЕЊЕ ГОСПОДА ИСУСА ХРИСТА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71472" y="4643446"/>
            <a:ext cx="73580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ПОКРЕТАН: 40 дана после Васкрса</a:t>
            </a:r>
            <a:endParaRPr lang="en-US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SCN1878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1813421" y="1"/>
            <a:ext cx="5616099" cy="6980984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57224" y="428604"/>
            <a:ext cx="7062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ТРОЈИЦЕ - ДУХОВИ</a:t>
            </a:r>
            <a:endParaRPr lang="en-US" sz="54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14282" y="2643182"/>
            <a:ext cx="867744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СИЛАЗАК СВЕТОГ ДУХА НА АПОСТОЛЕ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0034" y="4643446"/>
            <a:ext cx="82357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ПОКРЕТАН: 5о дана после васкрса</a:t>
            </a:r>
            <a:endParaRPr lang="en-US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C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33600" y="0"/>
            <a:ext cx="4968875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k_windStreet.wav">
            <a:hlinkClick r:id="" action="ppaction://media"/>
          </p:cNvPr>
          <p:cNvPicPr>
            <a:picLocks noRot="1" noChangeAspect="1"/>
          </p:cNvPicPr>
          <p:nvPr>
            <a:wavAudioFile r:embed="rId1" name="tk_windStreet.wav"/>
          </p:nvPr>
        </p:nvPicPr>
        <p:blipFill>
          <a:blip r:embed="rId3"/>
          <a:stretch>
            <a:fillRect/>
          </a:stretch>
        </p:blipFill>
        <p:spPr>
          <a:xfrm>
            <a:off x="6286512" y="4857760"/>
            <a:ext cx="304800" cy="304800"/>
          </a:xfrm>
          <a:prstGeom prst="rect">
            <a:avLst/>
          </a:prstGeom>
        </p:spPr>
      </p:pic>
      <p:pic>
        <p:nvPicPr>
          <p:cNvPr id="4" name="tk_windStreet.wav">
            <a:hlinkClick r:id="" action="ppaction://media"/>
          </p:cNvPr>
          <p:cNvPicPr>
            <a:picLocks noRot="1" noChangeAspect="1"/>
          </p:cNvPicPr>
          <p:nvPr>
            <a:wavAudioFile r:embed="rId1" name="tk_windStreet.wav"/>
          </p:nvPr>
        </p:nvPicPr>
        <p:blipFill>
          <a:blip r:embed="rId3"/>
          <a:stretch>
            <a:fillRect/>
          </a:stretch>
        </p:blipFill>
        <p:spPr>
          <a:xfrm>
            <a:off x="5643570" y="5000636"/>
            <a:ext cx="304800" cy="304800"/>
          </a:xfrm>
          <a:prstGeom prst="rect">
            <a:avLst/>
          </a:prstGeom>
        </p:spPr>
      </p:pic>
      <p:pic>
        <p:nvPicPr>
          <p:cNvPr id="3" name="tk_windStreet.wav">
            <a:hlinkClick r:id="" action="ppaction://media"/>
          </p:cNvPr>
          <p:cNvPicPr>
            <a:picLocks noRot="1" noChangeAspect="1"/>
          </p:cNvPicPr>
          <p:nvPr>
            <a:wavAudioFile r:embed="rId1" name="tk_windStreet.wav"/>
          </p:nvPr>
        </p:nvPicPr>
        <p:blipFill>
          <a:blip r:embed="rId3"/>
          <a:stretch>
            <a:fillRect/>
          </a:stretch>
        </p:blipFill>
        <p:spPr>
          <a:xfrm>
            <a:off x="5000628" y="4929198"/>
            <a:ext cx="304800" cy="304800"/>
          </a:xfrm>
          <a:prstGeom prst="rect">
            <a:avLst/>
          </a:prstGeom>
        </p:spPr>
      </p:pic>
      <p:pic>
        <p:nvPicPr>
          <p:cNvPr id="2" name="Picture 1" descr="DSCN175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-224609" y="142852"/>
            <a:ext cx="9368609" cy="6511099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4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4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68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4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uhovi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057400" y="0"/>
            <a:ext cx="4981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BEAC7"/>
            </a:gs>
            <a:gs pos="17999">
              <a:srgbClr val="FEE7F2"/>
            </a:gs>
            <a:gs pos="36000">
              <a:srgbClr val="FAC77D"/>
            </a:gs>
            <a:gs pos="61000">
              <a:srgbClr val="FBA97D"/>
            </a:gs>
            <a:gs pos="82001">
              <a:srgbClr val="FBD49C"/>
            </a:gs>
            <a:gs pos="100000">
              <a:srgbClr val="FEE7F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143248"/>
            <a:ext cx="530408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3200" b="1" cap="none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Васкрс (увек у недељу)</a:t>
            </a:r>
            <a:endParaRPr lang="en-US" sz="32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37716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32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Лазарева субота</a:t>
            </a:r>
            <a:endParaRPr lang="en-US" sz="32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1500166" y="500042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5" name="TextBox 4"/>
          <p:cNvSpPr txBox="1"/>
          <p:nvPr/>
        </p:nvSpPr>
        <p:spPr>
          <a:xfrm>
            <a:off x="1857356" y="571480"/>
            <a:ext cx="14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СУТРАДАН</a:t>
            </a:r>
            <a:endParaRPr lang="sr-Cyrl-CS" b="1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1071546"/>
            <a:ext cx="68976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32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ЦВЕТИ ( улазак у Јерусалим )</a:t>
            </a:r>
            <a:endParaRPr lang="en-US" sz="32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Down Arrow 6"/>
          <p:cNvSpPr/>
          <p:nvPr/>
        </p:nvSpPr>
        <p:spPr>
          <a:xfrm>
            <a:off x="1428728" y="1643050"/>
            <a:ext cx="285752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8" name="Down Arrow 7"/>
          <p:cNvSpPr/>
          <p:nvPr/>
        </p:nvSpPr>
        <p:spPr>
          <a:xfrm>
            <a:off x="1428728" y="2714620"/>
            <a:ext cx="285752" cy="5000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9" name="Rectangle 8"/>
          <p:cNvSpPr/>
          <p:nvPr/>
        </p:nvSpPr>
        <p:spPr>
          <a:xfrm>
            <a:off x="0" y="2143116"/>
            <a:ext cx="74792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3200" b="1" cap="none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Велики Четвртак, Петак, Субота</a:t>
            </a:r>
            <a:endParaRPr lang="en-US" sz="32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1428728" y="3643314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11" name="Rectangle 10"/>
          <p:cNvSpPr/>
          <p:nvPr/>
        </p:nvSpPr>
        <p:spPr>
          <a:xfrm>
            <a:off x="0" y="4214818"/>
            <a:ext cx="90645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2800" b="1" cap="none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Вазнесење - СПАСОВДАН ( увек у четвртак)</a:t>
            </a:r>
            <a:endParaRPr lang="en-US" sz="28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1428728" y="4714884"/>
            <a:ext cx="285752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CS"/>
          </a:p>
        </p:txBody>
      </p:sp>
      <p:sp>
        <p:nvSpPr>
          <p:cNvPr id="13" name="Rectangle 12"/>
          <p:cNvSpPr/>
          <p:nvPr/>
        </p:nvSpPr>
        <p:spPr>
          <a:xfrm>
            <a:off x="214282" y="5429264"/>
            <a:ext cx="892971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200" b="1" spc="300" dirty="0" smtClean="0">
                <a:ln w="11430" cmpd="sng">
                  <a:solidFill>
                    <a:schemeClr val="bg1"/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Силазак Светог Духа на Апостоле – ДУХОВИ, ТРОЈИЦЕ (увек у недељу)</a:t>
            </a:r>
            <a:endParaRPr lang="en-US" sz="3200" b="1" cap="none" spc="300" dirty="0">
              <a:ln w="11430" cmpd="sng">
                <a:solidFill>
                  <a:schemeClr val="bg1"/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28794" y="3714752"/>
            <a:ext cx="2050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ПОСЛЕ 40 ДАНА</a:t>
            </a:r>
            <a:endParaRPr lang="sr-Cyrl-CS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214546" y="4857760"/>
            <a:ext cx="20508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CS" b="1" dirty="0" smtClean="0">
                <a:solidFill>
                  <a:schemeClr val="bg1"/>
                </a:solidFill>
              </a:rPr>
              <a:t>ПОСЛЕ 10 ДАНА</a:t>
            </a:r>
            <a:endParaRPr lang="sr-Cyrl-C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  <p:bldP spid="6" grpId="0"/>
      <p:bldP spid="7" grpId="0" animBg="1"/>
      <p:bldP spid="8" grpId="0" animBg="1"/>
      <p:bldP spid="9" grpId="0"/>
      <p:bldP spid="10" grpId="0" animBg="1"/>
      <p:bldP spid="11" grpId="0"/>
      <p:bldP spid="12" grpId="0" animBg="1"/>
      <p:bldP spid="13" grpId="0"/>
      <p:bldP spid="14" grpId="0"/>
      <p:bldP spid="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38" y="571480"/>
            <a:ext cx="61743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ВЕЛИКА ГОСПОЈИНА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8597" y="2143116"/>
            <a:ext cx="842968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54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СМРТ И ВАЗНЕСЕЊЕ ПРЕСВЕТЕ БОГОРОДИЦЕ</a:t>
            </a:r>
            <a:endParaRPr lang="en-US" sz="54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accent1">
                  <a:tint val="3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5984" y="5072074"/>
            <a:ext cx="34057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28. АВГУСТ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0000">
                <a:alpha val="0"/>
              </a:srgbClr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85786" y="3071810"/>
            <a:ext cx="622850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КРАЈ И БОГУ СЛАВА.</a:t>
            </a:r>
            <a:endParaRPr lang="en-US" sz="5400" b="1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357686" y="59346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sr-Cyrl-C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Вероучитељ: Марко И. Радаковић</a:t>
            </a:r>
          </a:p>
          <a:p>
            <a:pPr algn="ctr"/>
            <a:r>
              <a:rPr lang="sr-Cyrl-C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Децембар 2012. л. Г.</a:t>
            </a:r>
          </a:p>
          <a:p>
            <a:pPr algn="ctr"/>
            <a:r>
              <a:rPr lang="sr-Cyrl-C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Бачки Грачац</a:t>
            </a:r>
            <a:endParaRPr lang="sr-Cyrl-CS" dirty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428604"/>
            <a:ext cx="34705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ВАВЕДЕЊЕ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1473" y="1643050"/>
            <a:ext cx="785818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sr-Cyrl-CS" sz="3600" b="1" cap="none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УВОЂЕЊЕ ТРОГОДИШЊЕ БОГОРОДИЦЕ У ХРАМ</a:t>
            </a:r>
            <a:endParaRPr lang="en-US" sz="3600" b="1" cap="none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444334" y="2967335"/>
            <a:ext cx="41154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0" cap="none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4. ДЕЦЕМБРА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0"/>
            <a:ext cx="4714908" cy="649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4000496" cy="1142984"/>
          </a:xfrm>
        </p:spPr>
        <p:txBody>
          <a:bodyPr>
            <a:normAutofit/>
          </a:bodyPr>
          <a:lstStyle/>
          <a:p>
            <a:r>
              <a:rPr lang="sr-Cyrl-CS" b="1" dirty="0" smtClean="0"/>
              <a:t>БЛАГОВЕСТИ</a:t>
            </a:r>
            <a:endParaRPr lang="sr-Cyrl-C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71546"/>
            <a:ext cx="7854696" cy="1752600"/>
          </a:xfrm>
        </p:spPr>
        <p:txBody>
          <a:bodyPr/>
          <a:lstStyle/>
          <a:p>
            <a:r>
              <a:rPr lang="sr-Cyrl-C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Архангел Гаврило јавио се девојци Марији и рекао БЛАГУ ВЕСТ да ће бити мајка обећаног Спаситеља света</a:t>
            </a:r>
            <a:endParaRPr lang="sr-Cyrl-C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73325" y="2967335"/>
            <a:ext cx="37581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7. АПРИЛА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r-Cyrl-C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r-Cyrl-CS"/>
          </a:p>
        </p:txBody>
      </p:sp>
      <p:pic>
        <p:nvPicPr>
          <p:cNvPr id="4" name="Content Placeholder 4" descr="0_20255_e27c0aa0_L.jpe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785918" y="-7313"/>
            <a:ext cx="5786478" cy="6865313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3967162" cy="1343020"/>
          </a:xfrm>
        </p:spPr>
        <p:txBody>
          <a:bodyPr/>
          <a:lstStyle/>
          <a:p>
            <a:pPr algn="ctr"/>
            <a:r>
              <a:rPr lang="sr-Cyrl-CS" dirty="0" smtClean="0">
                <a:ln>
                  <a:solidFill>
                    <a:schemeClr val="tx2"/>
                  </a:solidFill>
                </a:ln>
                <a:solidFill>
                  <a:schemeClr val="accent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</a:rPr>
              <a:t>Божић</a:t>
            </a:r>
            <a:endParaRPr lang="sr-Cyrl-CS" dirty="0">
              <a:ln>
                <a:solidFill>
                  <a:schemeClr val="tx2"/>
                </a:solidFill>
              </a:ln>
              <a:solidFill>
                <a:schemeClr val="accent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500174"/>
            <a:ext cx="7854696" cy="1752600"/>
          </a:xfrm>
        </p:spPr>
        <p:txBody>
          <a:bodyPr/>
          <a:lstStyle/>
          <a:p>
            <a:pPr algn="ctr"/>
            <a:r>
              <a:rPr lang="sr-Cyrl-CS" b="1" dirty="0" smtClean="0"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РОЂЕЊЕ ГОСПОДА ИСУСА ХРИСТА</a:t>
            </a:r>
            <a:endParaRPr lang="sr-Cyrl-CS" b="1" dirty="0"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22369" y="2967335"/>
            <a:ext cx="4267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7. ЈАНУАРА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0"/>
            <a:ext cx="50974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00100" y="4786322"/>
            <a:ext cx="7642926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sr-Cyrl-C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ХРИСТОС СЕ РОДИ!</a:t>
            </a:r>
          </a:p>
          <a:p>
            <a:pPr algn="ctr"/>
            <a:r>
              <a:rPr lang="sr-Cyrl-CS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</a:rPr>
              <a:t>ВАИСТИНУ СЕ РОДИ!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Apex">
  <a:themeElements>
    <a:clrScheme name="Custom 1">
      <a:dk1>
        <a:sysClr val="windowText" lastClr="000000"/>
      </a:dk1>
      <a:lt1>
        <a:sysClr val="window" lastClr="FFFFFF"/>
      </a:lt1>
      <a:dk2>
        <a:srgbClr val="FF0000"/>
      </a:dk2>
      <a:lt2>
        <a:srgbClr val="F4E7ED"/>
      </a:lt2>
      <a:accent1>
        <a:srgbClr val="C00000"/>
      </a:accent1>
      <a:accent2>
        <a:srgbClr val="C00000"/>
      </a:accent2>
      <a:accent3>
        <a:srgbClr val="DE6C36"/>
      </a:accent3>
      <a:accent4>
        <a:srgbClr val="F9B639"/>
      </a:accent4>
      <a:accent5>
        <a:srgbClr val="C00000"/>
      </a:accent5>
      <a:accent6>
        <a:srgbClr val="FA8D3D"/>
      </a:accent6>
      <a:hlink>
        <a:srgbClr val="FFDE66"/>
      </a:hlink>
      <a:folHlink>
        <a:srgbClr val="FF6565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2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Verve">
  <a:themeElements>
    <a:clrScheme name="Custom 2">
      <a:dk1>
        <a:srgbClr val="C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257</Words>
  <Application>Microsoft Office PowerPoint</Application>
  <PresentationFormat>On-screen Show (4:3)</PresentationFormat>
  <Paragraphs>63</Paragraphs>
  <Slides>34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34</vt:i4>
      </vt:variant>
    </vt:vector>
  </HeadingPairs>
  <TitlesOfParts>
    <vt:vector size="42" baseType="lpstr">
      <vt:lpstr>Office Theme</vt:lpstr>
      <vt:lpstr>Flow</vt:lpstr>
      <vt:lpstr>1_Flow</vt:lpstr>
      <vt:lpstr>Metro</vt:lpstr>
      <vt:lpstr>Apex</vt:lpstr>
      <vt:lpstr>1_Office Theme</vt:lpstr>
      <vt:lpstr>Verve</vt:lpstr>
      <vt:lpstr>1_Apex</vt:lpstr>
      <vt:lpstr>Slide 1</vt:lpstr>
      <vt:lpstr>Slide 2</vt:lpstr>
      <vt:lpstr>Slide 3</vt:lpstr>
      <vt:lpstr>Slide 4</vt:lpstr>
      <vt:lpstr>Slide 5</vt:lpstr>
      <vt:lpstr>БЛАГОВЕСТИ</vt:lpstr>
      <vt:lpstr>Slide 7</vt:lpstr>
      <vt:lpstr>Божић</vt:lpstr>
      <vt:lpstr>Slide 9</vt:lpstr>
      <vt:lpstr>СРЕТЕЊЕ</vt:lpstr>
      <vt:lpstr>Slide 11</vt:lpstr>
      <vt:lpstr>БОГОЈАВЉЕЊЕ</vt:lpstr>
      <vt:lpstr>Slide 13</vt:lpstr>
      <vt:lpstr>Slide 14</vt:lpstr>
      <vt:lpstr>Slide 15</vt:lpstr>
      <vt:lpstr>Slide 16</vt:lpstr>
      <vt:lpstr>Slide 17</vt:lpstr>
      <vt:lpstr>цвети</vt:lpstr>
      <vt:lpstr>Slide 19</vt:lpstr>
      <vt:lpstr>Slide 20</vt:lpstr>
      <vt:lpstr>Slide 21</vt:lpstr>
      <vt:lpstr>Велики четвртак</vt:lpstr>
      <vt:lpstr>ВЕЛИКИ ПЕТАК</vt:lpstr>
      <vt:lpstr>ВАСКРС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Home</dc:creator>
  <cp:lastModifiedBy>notebook</cp:lastModifiedBy>
  <cp:revision>7</cp:revision>
  <dcterms:created xsi:type="dcterms:W3CDTF">2012-11-06T18:03:23Z</dcterms:created>
  <dcterms:modified xsi:type="dcterms:W3CDTF">2016-11-16T16:58:57Z</dcterms:modified>
</cp:coreProperties>
</file>