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2646-1812-4002-BFDF-5CB572BCA5F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5D65-8589-4783-8300-D82B9B63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HKamGttJ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5770"/>
            <a:ext cx="8929718" cy="1102519"/>
          </a:xfrm>
        </p:spPr>
        <p:txBody>
          <a:bodyPr>
            <a:normAutofit/>
          </a:bodyPr>
          <a:lstStyle/>
          <a:p>
            <a:r>
              <a:rPr lang="sr-Cyrl-CS" sz="3200" b="1" dirty="0"/>
              <a:t>Светитељи нашег рода – благо целог </a:t>
            </a:r>
            <a:r>
              <a:rPr lang="sr-Cyrl-CS" sz="3200" b="1" dirty="0" smtClean="0"/>
              <a:t>света</a:t>
            </a:r>
            <a:r>
              <a:rPr lang="sr-Latn-RS" sz="3200" b="1" dirty="0" smtClean="0"/>
              <a:t> (2)</a:t>
            </a:r>
            <a:endParaRPr lang="en-US" sz="3200" b="1" dirty="0"/>
          </a:p>
        </p:txBody>
      </p:sp>
      <p:pic>
        <p:nvPicPr>
          <p:cNvPr id="13314" name="Picture 2" descr="Image result for срби светитељ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58767"/>
            <a:ext cx="5980107" cy="4484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943171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МАРКО РАДАКОВИЋ, </a:t>
            </a:r>
          </a:p>
          <a:p>
            <a:r>
              <a:rPr lang="sr-Cyrl-RS" dirty="0" smtClean="0"/>
              <a:t>СОМБОР, 2020.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sr-Cyrl-RS" dirty="0" smtClean="0"/>
              <a:t>ослушајте химну Србима Светитељима.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28599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https://www.youtube.com/watch?v=r4HKamGttJ4</a:t>
            </a: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Светитељи су најдивнији изданци сваког православног, па и </a:t>
            </a:r>
            <a:r>
              <a:rPr lang="sr-Cyrl-RS" sz="1800" dirty="0"/>
              <a:t>с</a:t>
            </a:r>
            <a:r>
              <a:rPr lang="ru-RU" sz="1800" dirty="0" smtClean="0"/>
              <a:t>рпског </a:t>
            </a:r>
            <a:r>
              <a:rPr lang="ru-RU" sz="1800" dirty="0"/>
              <a:t>народа.  </a:t>
            </a:r>
            <a:r>
              <a:rPr lang="ru-RU" sz="1800" dirty="0" smtClean="0"/>
              <a:t>У </a:t>
            </a:r>
            <a:r>
              <a:rPr lang="ru-RU" sz="1800" dirty="0"/>
              <a:t>Српски диптих Светих су уписивани свети владари, архиепископи, патријарси, митрополити, епископи, свештеници, монаси и верници</a:t>
            </a:r>
            <a:r>
              <a:rPr lang="ru-RU" sz="1800" dirty="0" smtClean="0"/>
              <a:t>. </a:t>
            </a:r>
            <a:r>
              <a:rPr lang="ru-RU" sz="1800" dirty="0"/>
              <a:t>крајем 15. века у Пећкој Патријаршији, састављен </a:t>
            </a:r>
            <a:r>
              <a:rPr lang="ru-RU" sz="1800" dirty="0" smtClean="0"/>
              <a:t>је најстарији </a:t>
            </a:r>
            <a:r>
              <a:rPr lang="ru-RU" sz="1800" dirty="0"/>
              <a:t>Србљак – књига са службама Српским </a:t>
            </a:r>
            <a:r>
              <a:rPr lang="ru-RU" sz="1800" dirty="0" smtClean="0"/>
              <a:t>Светима. </a:t>
            </a:r>
            <a:r>
              <a:rPr lang="ru-RU" sz="1800" dirty="0"/>
              <a:t>Књига је од тада непрестано добијала и добија нове странице. </a:t>
            </a:r>
            <a:endParaRPr lang="en-US" sz="1800" dirty="0"/>
          </a:p>
        </p:txBody>
      </p:sp>
      <p:pic>
        <p:nvPicPr>
          <p:cNvPr id="2050" name="Picture 2" descr="Image result for srbi svetitel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41412"/>
            <a:ext cx="5857915" cy="3073493"/>
          </a:xfrm>
          <a:prstGeom prst="rect">
            <a:avLst/>
          </a:prstGeom>
          <a:noFill/>
        </p:spPr>
      </p:pic>
      <p:pic>
        <p:nvPicPr>
          <p:cNvPr id="2052" name="Picture 4" descr="Image result for srbljak"/>
          <p:cNvPicPr>
            <a:picLocks noChangeAspect="1" noChangeArrowheads="1"/>
          </p:cNvPicPr>
          <p:nvPr/>
        </p:nvPicPr>
        <p:blipFill>
          <a:blip r:embed="rId3"/>
          <a:srcRect t="14631" r="2476" b="12215"/>
          <a:stretch>
            <a:fillRect/>
          </a:stretch>
        </p:blipFill>
        <p:spPr bwMode="auto">
          <a:xfrm>
            <a:off x="5857884" y="192880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Три века после настанка Србљака, Карловачки Митрополит Јован (Ђорђевић) написао је </a:t>
            </a:r>
            <a:r>
              <a:rPr lang="ru-RU" sz="2800" dirty="0" smtClean="0"/>
              <a:t>црквену </a:t>
            </a:r>
            <a:r>
              <a:rPr lang="ru-RU" sz="2800" dirty="0"/>
              <a:t>песму </a:t>
            </a:r>
            <a:r>
              <a:rPr lang="ru-RU" sz="2800" dirty="0" smtClean="0"/>
              <a:t>–Стихиру </a:t>
            </a:r>
            <a:r>
              <a:rPr lang="ru-RU" sz="2800" dirty="0"/>
              <a:t>Српским </a:t>
            </a:r>
            <a:r>
              <a:rPr lang="ru-RU" sz="2800" dirty="0" smtClean="0"/>
              <a:t>светитељима у </a:t>
            </a:r>
            <a:r>
              <a:rPr lang="ru-RU" sz="2800" dirty="0"/>
              <a:t>којој је молитвено набројао дотадашње Србе Светитеље</a:t>
            </a:r>
            <a:r>
              <a:rPr lang="ru-RU" sz="2800" dirty="0" smtClean="0"/>
              <a:t>. </a:t>
            </a:r>
            <a:endParaRPr lang="en-US" sz="2800" dirty="0"/>
          </a:p>
        </p:txBody>
      </p:sp>
      <p:pic>
        <p:nvPicPr>
          <p:cNvPr id="1026" name="Picture 2" descr="Image result for mitropoliit jovan đorđe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32"/>
            <a:ext cx="2428892" cy="311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0"/>
            <a:ext cx="8229600" cy="857250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sr-Cyrl-RS" dirty="0" smtClean="0"/>
              <a:t>тихира срспким Светитељима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62"/>
            <a:ext cx="835821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Свети српски Просветитељи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</a:t>
            </a:r>
            <a:r>
              <a:rPr lang="ru-RU" sz="2000" dirty="0"/>
              <a:t> Учитељи,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 преподобни Краљеви и Цареви и </a:t>
            </a:r>
            <a:r>
              <a:rPr lang="ru-RU" sz="2000" dirty="0" smtClean="0"/>
              <a:t>Кнежеви: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Симеоне Мироточиви</a:t>
            </a:r>
            <a:r>
              <a:rPr lang="ru-RU" sz="2000" dirty="0"/>
              <a:t>,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Саво</a:t>
            </a:r>
            <a:r>
              <a:rPr lang="ru-RU" sz="2000" dirty="0"/>
              <a:t> </a:t>
            </a:r>
            <a:r>
              <a:rPr lang="ru-RU" sz="2000" dirty="0" smtClean="0"/>
              <a:t>равноапостолни, </a:t>
            </a:r>
          </a:p>
          <a:p>
            <a:pPr>
              <a:buNone/>
            </a:pPr>
            <a:r>
              <a:rPr lang="ru-RU" sz="2000" dirty="0" smtClean="0"/>
              <a:t>Стефане</a:t>
            </a:r>
            <a:r>
              <a:rPr lang="ru-RU" sz="2000" dirty="0"/>
              <a:t> Првовенчани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/>
              <a:t> </a:t>
            </a:r>
            <a:r>
              <a:rPr lang="ru-RU" sz="2000" dirty="0" smtClean="0"/>
              <a:t>Владиславе</a:t>
            </a:r>
            <a:r>
              <a:rPr lang="ru-RU" sz="2000" dirty="0"/>
              <a:t> краљу,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17410" name="Picture 2" descr="Image result for симеон мироточи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94"/>
            <a:ext cx="1976398" cy="1736946"/>
          </a:xfrm>
          <a:prstGeom prst="rect">
            <a:avLst/>
          </a:prstGeom>
          <a:noFill/>
        </p:spPr>
      </p:pic>
      <p:pic>
        <p:nvPicPr>
          <p:cNvPr id="17412" name="Picture 4" descr="Image result for свети с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94"/>
            <a:ext cx="2201648" cy="1714512"/>
          </a:xfrm>
          <a:prstGeom prst="rect">
            <a:avLst/>
          </a:prstGeom>
          <a:noFill/>
        </p:spPr>
      </p:pic>
      <p:pic>
        <p:nvPicPr>
          <p:cNvPr id="17414" name="Picture 6" descr="Image result for стефан првовенча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76892"/>
            <a:ext cx="1500198" cy="1866608"/>
          </a:xfrm>
          <a:prstGeom prst="rect">
            <a:avLst/>
          </a:prstGeom>
          <a:noFill/>
        </p:spPr>
      </p:pic>
      <p:pic>
        <p:nvPicPr>
          <p:cNvPr id="17416" name="Picture 8" descr="Image result for свети владисла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41456"/>
            <a:ext cx="1583532" cy="210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8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 Саво Други, </a:t>
            </a:r>
          </a:p>
          <a:p>
            <a:pPr>
              <a:buNone/>
            </a:pPr>
            <a:r>
              <a:rPr lang="ru-RU" dirty="0" smtClean="0"/>
              <a:t>са свехвалним Теоктистом,</a:t>
            </a:r>
          </a:p>
          <a:p>
            <a:pPr>
              <a:buNone/>
            </a:pPr>
            <a:r>
              <a:rPr lang="ru-RU" dirty="0" smtClean="0"/>
              <a:t>преподобни Милутине, </a:t>
            </a:r>
          </a:p>
          <a:p>
            <a:pPr>
              <a:buNone/>
            </a:pPr>
            <a:r>
              <a:rPr lang="ru-RU" dirty="0" smtClean="0"/>
              <a:t>Никодиме, </a:t>
            </a:r>
          </a:p>
          <a:p>
            <a:pPr>
              <a:buNone/>
            </a:pPr>
            <a:r>
              <a:rPr lang="ru-RU" dirty="0" smtClean="0"/>
              <a:t>Данило,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6386" name="Picture 2" descr="Image result for свети сава дру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1617872" cy="2000264"/>
          </a:xfrm>
          <a:prstGeom prst="rect">
            <a:avLst/>
          </a:prstGeom>
          <a:noFill/>
        </p:spPr>
      </p:pic>
      <p:pic>
        <p:nvPicPr>
          <p:cNvPr id="16388" name="Picture 4" descr="Image result for свети теокти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143140" cy="1857388"/>
          </a:xfrm>
          <a:prstGeom prst="rect">
            <a:avLst/>
          </a:prstGeom>
          <a:noFill/>
        </p:spPr>
      </p:pic>
      <p:pic>
        <p:nvPicPr>
          <p:cNvPr id="16390" name="Picture 6" descr="Image result for свети теокти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8"/>
            <a:ext cx="1822441" cy="2507562"/>
          </a:xfrm>
          <a:prstGeom prst="rect">
            <a:avLst/>
          </a:prstGeom>
          <a:noFill/>
        </p:spPr>
      </p:pic>
      <p:pic>
        <p:nvPicPr>
          <p:cNvPr id="16392" name="Picture 8" descr="Image result for свети никодим српс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2000246"/>
            <a:ext cx="2407295" cy="2071702"/>
          </a:xfrm>
          <a:prstGeom prst="rect">
            <a:avLst/>
          </a:prstGeom>
          <a:noFill/>
        </p:spPr>
      </p:pic>
      <p:pic>
        <p:nvPicPr>
          <p:cNvPr id="16394" name="Picture 10" descr="Image result for свети данил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546" y="1928808"/>
            <a:ext cx="1962454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3088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са Евстатијем премудрим, </a:t>
            </a:r>
          </a:p>
          <a:p>
            <a:pPr>
              <a:buNone/>
            </a:pPr>
            <a:r>
              <a:rPr lang="ru-RU" sz="2000" dirty="0" smtClean="0"/>
              <a:t>предивни међу страдалницима</a:t>
            </a:r>
          </a:p>
          <a:p>
            <a:pPr>
              <a:buNone/>
            </a:pPr>
            <a:r>
              <a:rPr lang="ru-RU" sz="2000" dirty="0" smtClean="0"/>
              <a:t>Стефане, Дечана славо </a:t>
            </a:r>
          </a:p>
          <a:p>
            <a:pPr>
              <a:buNone/>
            </a:pPr>
            <a:r>
              <a:rPr lang="ru-RU" sz="2000" dirty="0" smtClean="0"/>
              <a:t>и Уроше часни,</a:t>
            </a:r>
          </a:p>
          <a:p>
            <a:pPr>
              <a:buNone/>
            </a:pPr>
            <a:r>
              <a:rPr lang="ru-RU" sz="2000" dirty="0" smtClean="0"/>
              <a:t>Преславни и велики кнезе Лазаре,</a:t>
            </a:r>
          </a:p>
          <a:p>
            <a:pPr>
              <a:buNone/>
            </a:pPr>
            <a:r>
              <a:rPr lang="ru-RU" sz="2000" dirty="0" smtClean="0"/>
              <a:t>који си пролио крв своју за веру и Отаџбину,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18434" name="Picture 2" descr="Свети Јевстатије, Архиепископ срп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907" y="0"/>
            <a:ext cx="2216861" cy="1857370"/>
          </a:xfrm>
          <a:prstGeom prst="rect">
            <a:avLst/>
          </a:prstGeom>
          <a:noFill/>
        </p:spPr>
      </p:pic>
      <p:pic>
        <p:nvPicPr>
          <p:cNvPr id="18436" name="Picture 4" descr="Image result for свети стефан дечански"/>
          <p:cNvPicPr>
            <a:picLocks noChangeAspect="1" noChangeArrowheads="1"/>
          </p:cNvPicPr>
          <p:nvPr/>
        </p:nvPicPr>
        <p:blipFill>
          <a:blip r:embed="rId3"/>
          <a:srcRect l="16719" r="24325"/>
          <a:stretch>
            <a:fillRect/>
          </a:stretch>
        </p:blipFill>
        <p:spPr bwMode="auto">
          <a:xfrm>
            <a:off x="7143768" y="0"/>
            <a:ext cx="1714480" cy="1937946"/>
          </a:xfrm>
          <a:prstGeom prst="rect">
            <a:avLst/>
          </a:prstGeom>
          <a:noFill/>
        </p:spPr>
      </p:pic>
      <p:pic>
        <p:nvPicPr>
          <p:cNvPr id="18438" name="Picture 6" descr="Image result for свети краљ урош неја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32"/>
            <a:ext cx="1643074" cy="2421372"/>
          </a:xfrm>
          <a:prstGeom prst="rect">
            <a:avLst/>
          </a:prstGeom>
          <a:noFill/>
        </p:spPr>
      </p:pic>
      <p:pic>
        <p:nvPicPr>
          <p:cNvPr id="18440" name="Picture 8" descr="Image result for свети лазар"/>
          <p:cNvPicPr>
            <a:picLocks noChangeAspect="1" noChangeArrowheads="1"/>
          </p:cNvPicPr>
          <p:nvPr/>
        </p:nvPicPr>
        <p:blipFill>
          <a:blip r:embed="rId5"/>
          <a:srcRect l="22691" r="19984"/>
          <a:stretch>
            <a:fillRect/>
          </a:stretch>
        </p:blipFill>
        <p:spPr bwMode="auto">
          <a:xfrm>
            <a:off x="6572263" y="1785932"/>
            <a:ext cx="217064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свехвалне царице, кнегиње и деспотице опевамо :</a:t>
            </a:r>
            <a:br>
              <a:rPr lang="ru-RU" sz="2400" dirty="0" smtClean="0"/>
            </a:br>
            <a:r>
              <a:rPr lang="ru-RU" sz="2400" dirty="0" smtClean="0"/>
              <a:t>Јелену, Анастасију и Ангелину,</a:t>
            </a:r>
            <a:br>
              <a:rPr lang="ru-RU" sz="2400" dirty="0" smtClean="0"/>
            </a:br>
            <a:r>
              <a:rPr lang="ru-RU" sz="2400" dirty="0" smtClean="0"/>
              <a:t>свети деспоти Георгије, Стефане, Максиме и Јоване</a:t>
            </a:r>
            <a:br>
              <a:rPr lang="ru-RU" sz="2400" dirty="0" smtClean="0"/>
            </a:br>
            <a:r>
              <a:rPr lang="ru-RU" sz="2400" dirty="0" smtClean="0"/>
              <a:t>сирмијских и крушедолских обитељи славо,</a:t>
            </a:r>
            <a:br>
              <a:rPr lang="ru-RU" sz="2400" dirty="0" smtClean="0"/>
            </a:b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9458" name="Picture 2" descr="Image result for свети кнегиња јел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6"/>
            <a:ext cx="2714644" cy="2143140"/>
          </a:xfrm>
          <a:prstGeom prst="rect">
            <a:avLst/>
          </a:prstGeom>
          <a:noFill/>
        </p:spPr>
      </p:pic>
      <p:pic>
        <p:nvPicPr>
          <p:cNvPr id="19460" name="Picture 4" descr="Image result for свети кнегиња анастасија"/>
          <p:cNvPicPr>
            <a:picLocks noChangeAspect="1" noChangeArrowheads="1"/>
          </p:cNvPicPr>
          <p:nvPr/>
        </p:nvPicPr>
        <p:blipFill>
          <a:blip r:embed="rId3"/>
          <a:srcRect l="16720" t="14038" r="18789"/>
          <a:stretch>
            <a:fillRect/>
          </a:stretch>
        </p:blipFill>
        <p:spPr bwMode="auto">
          <a:xfrm>
            <a:off x="2714612" y="1643056"/>
            <a:ext cx="2143140" cy="2187230"/>
          </a:xfrm>
          <a:prstGeom prst="rect">
            <a:avLst/>
          </a:prstGeom>
          <a:noFill/>
        </p:spPr>
      </p:pic>
      <p:pic>
        <p:nvPicPr>
          <p:cNvPr id="19462" name="Picture 6" descr="Image result for свети ангел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8"/>
            <a:ext cx="1930658" cy="2214578"/>
          </a:xfrm>
          <a:prstGeom prst="rect">
            <a:avLst/>
          </a:prstGeom>
          <a:noFill/>
        </p:spPr>
      </p:pic>
      <p:pic>
        <p:nvPicPr>
          <p:cNvPr id="19464" name="Picture 8" descr="Krušedol monastery 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428742"/>
            <a:ext cx="2071734" cy="2376401"/>
          </a:xfrm>
          <a:prstGeom prst="rect">
            <a:avLst/>
          </a:prstGeom>
          <a:noFill/>
        </p:spPr>
      </p:pic>
      <p:sp>
        <p:nvSpPr>
          <p:cNvPr id="19466" name="AutoShape 10" descr="Image result for свети деспот јова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Image result for свети деспот јова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Image result for свети деспот јов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286130"/>
            <a:ext cx="2468468" cy="185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свети Петре Коришки , Јоанкије Девички,</a:t>
            </a:r>
            <a:br>
              <a:rPr lang="ru-RU" dirty="0" smtClean="0"/>
            </a:br>
            <a:r>
              <a:rPr lang="ru-RU" dirty="0" smtClean="0"/>
              <a:t>Прохоре Пчињски, Јоване Рилски</a:t>
            </a:r>
            <a:br>
              <a:rPr lang="ru-RU" dirty="0" smtClean="0"/>
            </a:br>
            <a:r>
              <a:rPr lang="ru-RU" dirty="0" smtClean="0"/>
              <a:t>Свети чудотворче Науме, Давиде, Гаврило Лесновски</a:t>
            </a:r>
            <a:br>
              <a:rPr lang="ru-RU" dirty="0" smtClean="0"/>
            </a:br>
            <a:r>
              <a:rPr lang="ru-RU" dirty="0" smtClean="0"/>
              <a:t>Иларионе Осоговски, свети Василије чудотворче захумски ..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20482" name="Picture 2" descr="Image result for свети петар кори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304"/>
            <a:ext cx="2000264" cy="1962149"/>
          </a:xfrm>
          <a:prstGeom prst="rect">
            <a:avLst/>
          </a:prstGeom>
          <a:noFill/>
        </p:spPr>
      </p:pic>
      <p:pic>
        <p:nvPicPr>
          <p:cNvPr id="20484" name="Picture 4" descr="Image result for јонаикије деви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1357304"/>
            <a:ext cx="2404377" cy="2000264"/>
          </a:xfrm>
          <a:prstGeom prst="rect">
            <a:avLst/>
          </a:prstGeom>
          <a:noFill/>
        </p:spPr>
      </p:pic>
      <p:pic>
        <p:nvPicPr>
          <p:cNvPr id="20486" name="Picture 6" descr="Image result for свети прохор пчињс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6"/>
            <a:ext cx="2148432" cy="2071702"/>
          </a:xfrm>
          <a:prstGeom prst="rect">
            <a:avLst/>
          </a:prstGeom>
          <a:noFill/>
        </p:spPr>
      </p:pic>
      <p:pic>
        <p:nvPicPr>
          <p:cNvPr id="20488" name="Picture 8" descr="Image result for светијован рилс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303011"/>
            <a:ext cx="2214578" cy="2125995"/>
          </a:xfrm>
          <a:prstGeom prst="rect">
            <a:avLst/>
          </a:prstGeom>
          <a:noFill/>
        </p:spPr>
      </p:pic>
      <p:pic>
        <p:nvPicPr>
          <p:cNvPr id="20490" name="Picture 10" descr="Image result for свети наум чудотвора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09943"/>
            <a:ext cx="2000232" cy="1933557"/>
          </a:xfrm>
          <a:prstGeom prst="rect">
            <a:avLst/>
          </a:prstGeom>
          <a:noFill/>
        </p:spPr>
      </p:pic>
      <p:pic>
        <p:nvPicPr>
          <p:cNvPr id="20492" name="Picture 12" descr="http://www.spc.rs/files/u5/2015/10/sveti-david-srpski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189573"/>
            <a:ext cx="2286016" cy="1953927"/>
          </a:xfrm>
          <a:prstGeom prst="rect">
            <a:avLst/>
          </a:prstGeom>
          <a:noFill/>
        </p:spPr>
      </p:pic>
      <p:pic>
        <p:nvPicPr>
          <p:cNvPr id="20494" name="Picture 14" descr="Image result for свети гаврило лесновс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3357568"/>
            <a:ext cx="2124477" cy="1785932"/>
          </a:xfrm>
          <a:prstGeom prst="rect">
            <a:avLst/>
          </a:prstGeom>
          <a:noFill/>
        </p:spPr>
      </p:pic>
      <p:pic>
        <p:nvPicPr>
          <p:cNvPr id="20496" name="Picture 16" descr="Image result for свети василије острош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3373760"/>
            <a:ext cx="1252584" cy="1769740"/>
          </a:xfrm>
          <a:prstGeom prst="rect">
            <a:avLst/>
          </a:prstGeom>
          <a:noFill/>
        </p:spPr>
      </p:pic>
      <p:sp>
        <p:nvSpPr>
          <p:cNvPr id="20498" name="AutoShape 18" descr="Image result for свети иларио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0" name="Picture 20" descr="Image result for свети иларио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378338"/>
            <a:ext cx="1357322" cy="176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0"/>
            <a:ext cx="9286908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све вас прослављамо и славимо. Јер сте велики заступници и представници рода српскога.</a:t>
            </a:r>
            <a:br>
              <a:rPr lang="ru-RU" sz="2400" dirty="0" smtClean="0"/>
            </a:br>
            <a:r>
              <a:rPr lang="ru-RU" sz="2400" dirty="0" smtClean="0"/>
              <a:t>О, оци, и пастири добри!</a:t>
            </a:r>
            <a:br>
              <a:rPr lang="ru-RU" sz="2400" dirty="0" smtClean="0"/>
            </a:br>
            <a:r>
              <a:rPr lang="ru-RU" sz="2400" dirty="0" smtClean="0"/>
              <a:t>Упутите Отаџбину (народ) ка пристаништу спасења,</a:t>
            </a:r>
            <a:br>
              <a:rPr lang="ru-RU" sz="2400" dirty="0" smtClean="0"/>
            </a:br>
            <a:r>
              <a:rPr lang="ru-RU" sz="2400" dirty="0" smtClean="0"/>
              <a:t>и молите мир од Бога роду нашем!</a:t>
            </a:r>
            <a:endParaRPr lang="en-US" sz="2400" dirty="0"/>
          </a:p>
        </p:txBody>
      </p:sp>
      <p:pic>
        <p:nvPicPr>
          <p:cNvPr id="21506" name="Picture 2" descr="Image result for литургиј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52624"/>
            <a:ext cx="4786314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Светитељи нашег рода – благо целог света (2)</vt:lpstr>
      <vt:lpstr>Slide 2</vt:lpstr>
      <vt:lpstr>Slide 3</vt:lpstr>
      <vt:lpstr>Стихира срспким Светитељима</vt:lpstr>
      <vt:lpstr>Slide 5</vt:lpstr>
      <vt:lpstr>Slide 6</vt:lpstr>
      <vt:lpstr>Slide 7</vt:lpstr>
      <vt:lpstr>Slide 8</vt:lpstr>
      <vt:lpstr>Slide 9</vt:lpstr>
      <vt:lpstr>Послушајте химну Србима Светитељима.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Светитељи нашег рода – благо целог света</dc:title>
  <dc:creator>apokalipsa</dc:creator>
  <cp:lastModifiedBy>apokalipsa</cp:lastModifiedBy>
  <cp:revision>8</cp:revision>
  <dcterms:created xsi:type="dcterms:W3CDTF">2021-02-04T19:15:11Z</dcterms:created>
  <dcterms:modified xsi:type="dcterms:W3CDTF">2021-03-18T09:47:47Z</dcterms:modified>
</cp:coreProperties>
</file>