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DE55E9-DBC5-4E73-A0AE-DF9273F761A3}" type="datetimeFigureOut">
              <a:rPr lang="sr-Latn-CS" smtClean="0"/>
              <a:pPr/>
              <a:t>8.9.2014</a:t>
            </a:fld>
            <a:endParaRPr lang="sr-Cyrl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r-Cyrl-C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2D4BF4-A68E-47F5-A2EB-DE5D0FE6396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55E9-DBC5-4E73-A0AE-DF9273F761A3}" type="datetimeFigureOut">
              <a:rPr lang="sr-Latn-CS" smtClean="0"/>
              <a:pPr/>
              <a:t>8.9.2014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D4BF4-A68E-47F5-A2EB-DE5D0FE6396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55E9-DBC5-4E73-A0AE-DF9273F761A3}" type="datetimeFigureOut">
              <a:rPr lang="sr-Latn-CS" smtClean="0"/>
              <a:pPr/>
              <a:t>8.9.2014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D4BF4-A68E-47F5-A2EB-DE5D0FE6396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55E9-DBC5-4E73-A0AE-DF9273F761A3}" type="datetimeFigureOut">
              <a:rPr lang="sr-Latn-CS" smtClean="0"/>
              <a:pPr/>
              <a:t>8.9.2014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D4BF4-A68E-47F5-A2EB-DE5D0FE63969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55E9-DBC5-4E73-A0AE-DF9273F761A3}" type="datetimeFigureOut">
              <a:rPr lang="sr-Latn-CS" smtClean="0"/>
              <a:pPr/>
              <a:t>8.9.2014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D4BF4-A68E-47F5-A2EB-DE5D0FE63969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55E9-DBC5-4E73-A0AE-DF9273F761A3}" type="datetimeFigureOut">
              <a:rPr lang="sr-Latn-CS" smtClean="0"/>
              <a:pPr/>
              <a:t>8.9.2014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D4BF4-A68E-47F5-A2EB-DE5D0FE63969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55E9-DBC5-4E73-A0AE-DF9273F761A3}" type="datetimeFigureOut">
              <a:rPr lang="sr-Latn-CS" smtClean="0"/>
              <a:pPr/>
              <a:t>8.9.2014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D4BF4-A68E-47F5-A2EB-DE5D0FE6396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55E9-DBC5-4E73-A0AE-DF9273F761A3}" type="datetimeFigureOut">
              <a:rPr lang="sr-Latn-CS" smtClean="0"/>
              <a:pPr/>
              <a:t>8.9.2014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D4BF4-A68E-47F5-A2EB-DE5D0FE63969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E55E9-DBC5-4E73-A0AE-DF9273F761A3}" type="datetimeFigureOut">
              <a:rPr lang="sr-Latn-CS" smtClean="0"/>
              <a:pPr/>
              <a:t>8.9.2014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D4BF4-A68E-47F5-A2EB-DE5D0FE6396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DE55E9-DBC5-4E73-A0AE-DF9273F761A3}" type="datetimeFigureOut">
              <a:rPr lang="sr-Latn-CS" smtClean="0"/>
              <a:pPr/>
              <a:t>8.9.2014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D4BF4-A68E-47F5-A2EB-DE5D0FE6396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DE55E9-DBC5-4E73-A0AE-DF9273F761A3}" type="datetimeFigureOut">
              <a:rPr lang="sr-Latn-CS" smtClean="0"/>
              <a:pPr/>
              <a:t>8.9.2014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2D4BF4-A68E-47F5-A2EB-DE5D0FE63969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DE55E9-DBC5-4E73-A0AE-DF9273F761A3}" type="datetimeFigureOut">
              <a:rPr lang="sr-Latn-CS" smtClean="0"/>
              <a:pPr/>
              <a:t>8.9.2014</a:t>
            </a:fld>
            <a:endParaRPr lang="sr-Cyrl-C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r-Cyrl-C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2D4BF4-A68E-47F5-A2EB-DE5D0FE63969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sveta petka 0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0"/>
            <a:ext cx="26625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14348" y="3571876"/>
            <a:ext cx="8001056" cy="18573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>
                <a:gd name="adj" fmla="val 23136"/>
              </a:avLst>
            </a:prstTxWarp>
            <a:spAutoFit/>
          </a:bodyPr>
          <a:lstStyle/>
          <a:p>
            <a:pPr algn="ctr"/>
            <a:r>
              <a:rPr lang="sr-Cyrl-CS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Света Петка</a:t>
            </a:r>
            <a:endParaRPr lang="en-US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5657671"/>
            <a:ext cx="3929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ПРАВОСЛАВНИ КАТИХИЗИС. МАРКО РАДАКОВИЋ, ВЕРОУЧИТЕЉ. БАЧКИ ГРАЧАЦ 2012.</a:t>
            </a:r>
            <a:endParaRPr lang="sr-Cyrl-C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Copy (2) of sveta petka 0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285728"/>
            <a:ext cx="3206146" cy="5357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0430" y="285728"/>
            <a:ext cx="462338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доба касне старости  Бог ју је удостојио јављања анђела који јој је рекао да напусти пустињу и врати се у родни град Епиват. 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sveta petka 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14290"/>
            <a:ext cx="6572296" cy="6338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7224" y="4786322"/>
            <a:ext cx="6982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 својим мештанима проводи последње две године живота. Упокојила се мирно у 11. веку.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85720" y="357166"/>
            <a:ext cx="857256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Њено тело је сахрањено на гробљу за странце. Света Петка се јавља у сну хришћанима Георгију и Јефимији. Исто вече сањали су исти сан у којем им је рекла да јој преместе тело у градско гробље.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Copy of sveta petka 0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0100" y="211072"/>
            <a:ext cx="6902340" cy="62183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sveta petka 0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19" y="428604"/>
            <a:ext cx="4921364" cy="5929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86380" y="428604"/>
            <a:ext cx="385762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Кад су ископали њено тело било је нераспаднуто и мироточиво, иако је сахрањено пре више година. Тиме је Господ указао да је светитељка.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sveta petka 01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1643050"/>
            <a:ext cx="7733260" cy="47371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158" y="214290"/>
            <a:ext cx="84296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Њене мошти су више пута премештали, да би јој верни широм православног света одали поштовање.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ta petka 0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50762"/>
            <a:ext cx="8643998" cy="66111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ta petka 0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29058" y="1643050"/>
            <a:ext cx="4843676" cy="47441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20" y="357166"/>
            <a:ext cx="84294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Једно време мошти су биле у Трнову.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ta petka 039.jpg"/>
          <p:cNvPicPr>
            <a:picLocks noChangeAspect="1"/>
          </p:cNvPicPr>
          <p:nvPr/>
        </p:nvPicPr>
        <p:blipFill>
          <a:blip r:embed="rId2" cstate="screen">
            <a:lum bright="-20000"/>
          </a:blip>
          <a:stretch>
            <a:fillRect/>
          </a:stretch>
        </p:blipFill>
        <p:spPr>
          <a:xfrm>
            <a:off x="2643174" y="2532238"/>
            <a:ext cx="5977338" cy="39163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158" y="285728"/>
            <a:ext cx="77925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Једно време мошти су биле у Београду, у цркви Свете Петке на Калемегдану.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77332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Данас су њене свете мошти у Јашију, у Румунији. Чуда исцељења и помоћи су многобројна.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sveta petka 0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728" y="108168"/>
            <a:ext cx="7215238" cy="64332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ta petka 0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1285860"/>
            <a:ext cx="6858048" cy="5143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472" y="285728"/>
            <a:ext cx="65116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Верни народ се клања моштима Свете Петке.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Content Placeholder 3" descr="sveta petka 01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285728"/>
            <a:ext cx="2928958" cy="65018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285728"/>
            <a:ext cx="5472122" cy="1214446"/>
          </a:xfrm>
        </p:spPr>
        <p:txBody>
          <a:bodyPr>
            <a:normAutofit/>
          </a:bodyPr>
          <a:lstStyle/>
          <a:p>
            <a:r>
              <a:rPr lang="sr-Cyrl-CS" sz="2400" b="1" dirty="0" smtClean="0"/>
              <a:t>Света мати Параскева –</a:t>
            </a:r>
            <a:br>
              <a:rPr lang="sr-Cyrl-CS" sz="2400" b="1" dirty="0" smtClean="0"/>
            </a:br>
            <a:r>
              <a:rPr lang="sr-Cyrl-CS" sz="2400" b="1" dirty="0" smtClean="0"/>
              <a:t>Преподобна Петка</a:t>
            </a:r>
            <a:endParaRPr lang="sr-Cyrl-C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1500174"/>
            <a:ext cx="5429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dirty="0" smtClean="0"/>
              <a:t>Празнује се 27. октобра.</a:t>
            </a:r>
          </a:p>
          <a:p>
            <a:r>
              <a:rPr lang="sr-Cyrl-CS" sz="3200" dirty="0" smtClean="0"/>
              <a:t>Многе српске породице је празнују као крсну славу.</a:t>
            </a:r>
          </a:p>
          <a:p>
            <a:r>
              <a:rPr lang="sr-Cyrl-CS" sz="3200" dirty="0" smtClean="0"/>
              <a:t>Ако њен празник “падне” у среду или петак, на крсној слави се спрема посна храна.</a:t>
            </a:r>
          </a:p>
          <a:p>
            <a:r>
              <a:rPr lang="sr-Cyrl-CS" sz="3200" dirty="0" smtClean="0"/>
              <a:t>Свету Петку нарочито поштују жене.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ta petka 034.jpg"/>
          <p:cNvPicPr>
            <a:picLocks noChangeAspect="1"/>
          </p:cNvPicPr>
          <p:nvPr/>
        </p:nvPicPr>
        <p:blipFill>
          <a:blip r:embed="rId2" cstate="screen">
            <a:lum bright="-10000" contrast="20000"/>
          </a:blip>
          <a:stretch>
            <a:fillRect/>
          </a:stretch>
        </p:blipFill>
        <p:spPr>
          <a:xfrm>
            <a:off x="357158" y="285727"/>
            <a:ext cx="3714776" cy="6066405"/>
          </a:xfrm>
          <a:prstGeom prst="rect">
            <a:avLst/>
          </a:prstGeom>
        </p:spPr>
      </p:pic>
      <p:pic>
        <p:nvPicPr>
          <p:cNvPr id="3" name="Picture 2" descr="sveta petka 035.jpg"/>
          <p:cNvPicPr>
            <a:picLocks noChangeAspect="1"/>
          </p:cNvPicPr>
          <p:nvPr/>
        </p:nvPicPr>
        <p:blipFill>
          <a:blip r:embed="rId3" cstate="screen">
            <a:lum bright="-20000"/>
          </a:blip>
          <a:stretch>
            <a:fillRect/>
          </a:stretch>
        </p:blipFill>
        <p:spPr>
          <a:xfrm>
            <a:off x="3929058" y="285728"/>
            <a:ext cx="4429762" cy="2857520"/>
          </a:xfrm>
          <a:prstGeom prst="rect">
            <a:avLst/>
          </a:prstGeom>
        </p:spPr>
      </p:pic>
      <p:pic>
        <p:nvPicPr>
          <p:cNvPr id="4" name="Picture 3" descr="sveta petka 038.jpg"/>
          <p:cNvPicPr>
            <a:picLocks noChangeAspect="1"/>
          </p:cNvPicPr>
          <p:nvPr/>
        </p:nvPicPr>
        <p:blipFill>
          <a:blip r:embed="rId4" cstate="screen">
            <a:lum bright="-20000"/>
          </a:blip>
          <a:stretch>
            <a:fillRect/>
          </a:stretch>
        </p:blipFill>
        <p:spPr>
          <a:xfrm>
            <a:off x="3929057" y="3214686"/>
            <a:ext cx="4816179" cy="26432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ta petka 036.jpg"/>
          <p:cNvPicPr>
            <a:picLocks noChangeAspect="1"/>
          </p:cNvPicPr>
          <p:nvPr/>
        </p:nvPicPr>
        <p:blipFill>
          <a:blip r:embed="rId2" cstate="screen">
            <a:lum bright="-20000"/>
          </a:blip>
          <a:stretch>
            <a:fillRect/>
          </a:stretch>
        </p:blipFill>
        <p:spPr>
          <a:xfrm>
            <a:off x="285720" y="357166"/>
            <a:ext cx="5667014" cy="4214842"/>
          </a:xfrm>
          <a:prstGeom prst="rect">
            <a:avLst/>
          </a:prstGeom>
        </p:spPr>
      </p:pic>
      <p:pic>
        <p:nvPicPr>
          <p:cNvPr id="3" name="Picture 2" descr="sveta petka 037.jpg"/>
          <p:cNvPicPr>
            <a:picLocks noChangeAspect="1"/>
          </p:cNvPicPr>
          <p:nvPr/>
        </p:nvPicPr>
        <p:blipFill>
          <a:blip r:embed="rId3" cstate="screen">
            <a:lum bright="-20000"/>
          </a:blip>
          <a:stretch>
            <a:fillRect/>
          </a:stretch>
        </p:blipFill>
        <p:spPr>
          <a:xfrm>
            <a:off x="3929058" y="2567304"/>
            <a:ext cx="4990918" cy="38348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ta petka 032.jpg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428597" y="571479"/>
            <a:ext cx="8409542" cy="5120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158" y="214290"/>
            <a:ext cx="709861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Света Петка и данас моли Господа да помогне онима који јој се обрате за помоћ у невољи.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ta petka 0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596912"/>
            <a:ext cx="7643866" cy="56117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2_sveta_petka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4214810" cy="6358342"/>
          </a:xfrm>
          <a:prstGeom prst="rect">
            <a:avLst/>
          </a:prstGeom>
        </p:spPr>
      </p:pic>
      <p:pic>
        <p:nvPicPr>
          <p:cNvPr id="3" name="Picture 2" descr="prepodobna_mati_paraske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500042"/>
            <a:ext cx="4508496" cy="56356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sveta petka 0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357165"/>
            <a:ext cx="4071966" cy="57247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8204" y="428604"/>
            <a:ext cx="397576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Света Петка је честа крсна слава код Срба. Ако  “пада” у среду и патак спрема се посна храна. Потребно је правилно прослављати Божије угоднике.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sveta petka 028.jpg"/>
          <p:cNvPicPr>
            <a:picLocks noChangeAspect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>
          <a:xfrm>
            <a:off x="214282" y="214290"/>
            <a:ext cx="2714644" cy="2889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71803" y="285728"/>
            <a:ext cx="585791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Свечарима сретна крсна слава и свима Богом благословен празник Свете Петке! </a:t>
            </a:r>
            <a:endParaRPr lang="en-US" sz="32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14348" y="2967334"/>
            <a:ext cx="8001056" cy="2461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>
                <a:gd name="adj" fmla="val 23136"/>
              </a:avLst>
            </a:prstTxWarp>
            <a:spAutoFit/>
          </a:bodyPr>
          <a:lstStyle/>
          <a:p>
            <a:pPr algn="ctr"/>
            <a:r>
              <a:rPr lang="sr-Cyrl-CS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Крај и Богу слава!</a:t>
            </a:r>
            <a:endParaRPr lang="en-US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14480" y="214290"/>
            <a:ext cx="548760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Света Петка се родила у граду Епивату, на обали Мраморног мора.</a:t>
            </a:r>
            <a:endParaRPr lang="en-US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sveta petka 0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8662" y="1643049"/>
            <a:ext cx="7143800" cy="48068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sveta petka 0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0100" y="1000108"/>
            <a:ext cx="7037832" cy="5126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8728" y="214290"/>
            <a:ext cx="5668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Родно место Свете Петке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Copy of sveta petka 0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5984" y="835067"/>
            <a:ext cx="4357718" cy="5456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20" y="0"/>
            <a:ext cx="854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Света Петка улази у храм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Copy (2) of sveta petka 0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857232"/>
            <a:ext cx="4175709" cy="49899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844" y="357166"/>
            <a:ext cx="45457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Света Петка даје сиромашној жени своју хаљину, а она се облачи у њену изношену и покидану.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Copy (3) of sveta petka 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428604"/>
            <a:ext cx="3573233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071934" y="642918"/>
            <a:ext cx="47863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Монашење Свете Петке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Copy of sveta petka 0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285728"/>
            <a:ext cx="3000396" cy="60309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282" y="428604"/>
            <a:ext cx="285752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После смрти родитеља Света Петка одлази у зајорданске пустиње где се подвизава.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72198" y="285728"/>
            <a:ext cx="283128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Монашко подвиза-вање састоји се од поста, молитве и  рада.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ck.lovelldsouza.com/images/the-beautiful-sky-at-the-pangong-lake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" descr="sveta petka 0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8888" y="647700"/>
            <a:ext cx="7126224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9102" y="2967335"/>
            <a:ext cx="48446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Овако изгледају планинске пустиње где се подвизавала. 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</TotalTime>
  <Words>370</Words>
  <Application>Microsoft Office PowerPoint</Application>
  <PresentationFormat>On-screen Show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Slide 1</vt:lpstr>
      <vt:lpstr>Света мати Параскева – Преподобна Петка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19</cp:revision>
  <dcterms:created xsi:type="dcterms:W3CDTF">2011-08-13T21:04:57Z</dcterms:created>
  <dcterms:modified xsi:type="dcterms:W3CDTF">2014-09-08T09:05:42Z</dcterms:modified>
</cp:coreProperties>
</file>