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1"/>
  </p:notesMasterIdLst>
  <p:sldIdLst>
    <p:sldId id="295" r:id="rId6"/>
    <p:sldId id="296" r:id="rId7"/>
    <p:sldId id="293" r:id="rId8"/>
    <p:sldId id="261" r:id="rId9"/>
    <p:sldId id="262" r:id="rId10"/>
    <p:sldId id="264" r:id="rId11"/>
    <p:sldId id="265" r:id="rId12"/>
    <p:sldId id="266" r:id="rId13"/>
    <p:sldId id="294" r:id="rId14"/>
    <p:sldId id="267" r:id="rId15"/>
    <p:sldId id="268" r:id="rId16"/>
    <p:sldId id="269" r:id="rId17"/>
    <p:sldId id="273" r:id="rId18"/>
    <p:sldId id="257" r:id="rId19"/>
    <p:sldId id="260" r:id="rId20"/>
    <p:sldId id="259" r:id="rId21"/>
    <p:sldId id="275" r:id="rId22"/>
    <p:sldId id="277" r:id="rId23"/>
    <p:sldId id="276" r:id="rId24"/>
    <p:sldId id="278" r:id="rId25"/>
    <p:sldId id="281" r:id="rId26"/>
    <p:sldId id="283" r:id="rId27"/>
    <p:sldId id="297" r:id="rId28"/>
    <p:sldId id="289" r:id="rId29"/>
    <p:sldId id="298" r:id="rId3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F4783-4036-499B-9115-1C7254C3156B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55AEA-B9B0-4C9E-AC8A-C7FB7E4A566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00577D-9862-439F-8ADF-0355D41B1A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80CC87-1C9F-4E02-ACC9-5C909D89EA7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B635EF-3D3F-4095-B159-13C6F7DDC2F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Изображение с сайта </a:t>
            </a:r>
            <a:r>
              <a:rPr lang="en-US" smtClean="0"/>
              <a:t>chellebelly.wordpress.com</a:t>
            </a: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3ED3A9-801A-42AA-8FE7-DD3313DAFB9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A245-5193-4B5A-B453-1501F949CDAB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4381-F6BD-4EE5-BBC4-28C5F92F605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A245-5193-4B5A-B453-1501F949CDAB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4381-F6BD-4EE5-BBC4-28C5F92F605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A245-5193-4B5A-B453-1501F949CDAB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4381-F6BD-4EE5-BBC4-28C5F92F605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4F0E5-CF73-4D39-9847-34A5B5C58637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9C272-A702-4E75-BDCF-0140F9B40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4699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C8806-2616-4360-A793-1BA7796FEDD1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02A38-BFA8-47ED-A38A-CA25F24C3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3228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125DC-C219-403F-BA0E-F001BC07E3AB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7F3D-AED9-469C-88AC-667E4FD76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193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0236B-90C1-46C1-8F43-68B8C96077A5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5F6B2-B0DD-4F42-8DFC-C97962FE8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448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225B2-4989-4BEA-ACB1-259822819D8D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BF5BA-5FB6-4980-BA9C-C8E8B93D0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1780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0D21-ADB3-4712-B8ED-3BD61A2FB534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864E3-A2A8-4342-85A2-4B3AA8178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5057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D8295-E3DD-4BCC-97BF-36F15EF9FD21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19EB4-542D-435F-B7C4-3FE5D235E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2613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35199-D0CF-417D-B462-D49A2729F0C3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DCEB7-525C-423D-9914-FD34EA537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214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A245-5193-4B5A-B453-1501F949CDAB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4381-F6BD-4EE5-BBC4-28C5F92F605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C05AC-AD32-4CB8-87E4-DF4C8987626E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BB38F-5AE9-425F-8D56-FAAB4B030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3424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01EA9-6F03-4C92-8DCC-8EADDF135DD6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876B9-2349-4B08-A8F4-DBA18C274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3187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18549-4B64-44A7-B36B-236C906D65CE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034EE-9FC9-44A1-AC40-A31C2C7CE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2873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636C-DF51-4857-B7D1-EF0AA9CF2DD4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8892-015B-43EC-A00A-DAD796E646CE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636C-DF51-4857-B7D1-EF0AA9CF2DD4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8892-015B-43EC-A00A-DAD796E646C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636C-DF51-4857-B7D1-EF0AA9CF2DD4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DA58892-015B-43EC-A00A-DAD796E646C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636C-DF51-4857-B7D1-EF0AA9CF2DD4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8892-015B-43EC-A00A-DAD796E646C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636C-DF51-4857-B7D1-EF0AA9CF2DD4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8892-015B-43EC-A00A-DAD796E646C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636C-DF51-4857-B7D1-EF0AA9CF2DD4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8892-015B-43EC-A00A-DAD796E646C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636C-DF51-4857-B7D1-EF0AA9CF2DD4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8892-015B-43EC-A00A-DAD796E646C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A245-5193-4B5A-B453-1501F949CDAB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4381-F6BD-4EE5-BBC4-28C5F92F605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636C-DF51-4857-B7D1-EF0AA9CF2DD4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8892-015B-43EC-A00A-DAD796E646C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636C-DF51-4857-B7D1-EF0AA9CF2DD4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8892-015B-43EC-A00A-DAD796E646C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636C-DF51-4857-B7D1-EF0AA9CF2DD4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8892-015B-43EC-A00A-DAD796E646C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636C-DF51-4857-B7D1-EF0AA9CF2DD4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8892-015B-43EC-A00A-DAD796E646C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CAE2-43E6-480F-88BB-9F840E54055F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D44A-2F5A-4937-840C-A304298BA4DD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CAE2-43E6-480F-88BB-9F840E54055F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D44A-2F5A-4937-840C-A304298BA4DD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CAE2-43E6-480F-88BB-9F840E54055F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D44A-2F5A-4937-840C-A304298BA4DD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CAE2-43E6-480F-88BB-9F840E54055F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D44A-2F5A-4937-840C-A304298BA4DD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CAE2-43E6-480F-88BB-9F840E54055F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D44A-2F5A-4937-840C-A304298BA4DD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CAE2-43E6-480F-88BB-9F840E54055F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D44A-2F5A-4937-840C-A304298BA4DD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A245-5193-4B5A-B453-1501F949CDAB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4381-F6BD-4EE5-BBC4-28C5F92F605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CAE2-43E6-480F-88BB-9F840E54055F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D44A-2F5A-4937-840C-A304298BA4DD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CAE2-43E6-480F-88BB-9F840E54055F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D44A-2F5A-4937-840C-A304298BA4DD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CAE2-43E6-480F-88BB-9F840E54055F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D44A-2F5A-4937-840C-A304298BA4DD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CAE2-43E6-480F-88BB-9F840E54055F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D44A-2F5A-4937-840C-A304298BA4DD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CAE2-43E6-480F-88BB-9F840E54055F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D44A-2F5A-4937-840C-A304298BA4DD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CF71468-D3F5-41C0-9541-C512F373527F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r-Cyrl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7B0745B-878E-4700-85E7-06553EBBEF9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CF71468-D3F5-41C0-9541-C512F373527F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745B-878E-4700-85E7-06553EBBEF9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CF71468-D3F5-41C0-9541-C512F373527F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7B0745B-878E-4700-85E7-06553EBBEF98}" type="slidenum">
              <a:rPr lang="sr-Cyrl-CS" smtClean="0"/>
              <a:pPr/>
              <a:t>‹#›</a:t>
            </a:fld>
            <a:endParaRPr lang="sr-Cyrl-C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CF71468-D3F5-41C0-9541-C512F373527F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7B0745B-878E-4700-85E7-06553EBBEF9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CF71468-D3F5-41C0-9541-C512F373527F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7B0745B-878E-4700-85E7-06553EBBEF9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A245-5193-4B5A-B453-1501F949CDAB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4381-F6BD-4EE5-BBC4-28C5F92F605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1468-D3F5-41C0-9541-C512F373527F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745B-878E-4700-85E7-06553EBBEF9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CF71468-D3F5-41C0-9541-C512F373527F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7B0745B-878E-4700-85E7-06553EBBEF9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CF71468-D3F5-41C0-9541-C512F373527F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7B0745B-878E-4700-85E7-06553EBBEF9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CF71468-D3F5-41C0-9541-C512F373527F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7B0745B-878E-4700-85E7-06553EBBEF9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1468-D3F5-41C0-9541-C512F373527F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745B-878E-4700-85E7-06553EBBEF9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1468-D3F5-41C0-9541-C512F373527F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745B-878E-4700-85E7-06553EBBEF9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A245-5193-4B5A-B453-1501F949CDAB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4381-F6BD-4EE5-BBC4-28C5F92F605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A245-5193-4B5A-B453-1501F949CDAB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4381-F6BD-4EE5-BBC4-28C5F92F605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A245-5193-4B5A-B453-1501F949CDAB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4381-F6BD-4EE5-BBC4-28C5F92F605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A245-5193-4B5A-B453-1501F949CDAB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4381-F6BD-4EE5-BBC4-28C5F92F605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CA245-5193-4B5A-B453-1501F949CDAB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94381-F6BD-4EE5-BBC4-28C5F92F605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3A8B45-46B8-471E-85E3-4D24816DE710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6517A1-96D4-4E4B-BE6A-DD023E4FC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0B636C-DF51-4857-B7D1-EF0AA9CF2DD4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A58892-015B-43EC-A00A-DAD796E646C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DCAE2-43E6-480F-88BB-9F840E54055F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D44A-2F5A-4937-840C-A304298BA4DD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CF71468-D3F5-41C0-9541-C512F373527F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r-Cyrl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7B0745B-878E-4700-85E7-06553EBBEF9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0.xml"/><Relationship Id="rId1" Type="http://schemas.openxmlformats.org/officeDocument/2006/relationships/audio" Target="file:///D:\za%20film\Sound\fireLrg.wav" TargetMode="Externa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40.xml"/><Relationship Id="rId1" Type="http://schemas.openxmlformats.org/officeDocument/2006/relationships/audio" Target="file:///D:\za%20film\03.%20Loreena%20McKennitt%20-%20The%20Mystic's%20Dream.mp3" TargetMode="Externa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43050"/>
            <a:ext cx="3714776" cy="518113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8992" y="5000636"/>
            <a:ext cx="5343540" cy="995354"/>
          </a:xfrm>
        </p:spPr>
        <p:txBody>
          <a:bodyPr>
            <a:normAutofit fontScale="85000" lnSpcReduction="20000"/>
          </a:bodyPr>
          <a:lstStyle/>
          <a:p>
            <a:r>
              <a:rPr lang="sr-Cyrl-CS" sz="2400" dirty="0" smtClean="0">
                <a:solidFill>
                  <a:schemeClr val="bg1"/>
                </a:solidFill>
              </a:rPr>
              <a:t>Марко Радаковић, вероучитељ</a:t>
            </a:r>
          </a:p>
          <a:p>
            <a:r>
              <a:rPr lang="sr-Cyrl-CS" sz="2400" dirty="0" smtClean="0">
                <a:solidFill>
                  <a:schemeClr val="bg1"/>
                </a:solidFill>
              </a:rPr>
              <a:t>Бачки Грачац</a:t>
            </a:r>
          </a:p>
          <a:p>
            <a:r>
              <a:rPr lang="sr-Cyrl-CS" sz="2400" dirty="0" smtClean="0">
                <a:solidFill>
                  <a:schemeClr val="bg1"/>
                </a:solidFill>
              </a:rPr>
              <a:t>Фебруар 2012.</a:t>
            </a:r>
            <a:endParaRPr lang="sr-Cyrl-C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9058" y="2143116"/>
            <a:ext cx="49090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СВЕТИ </a:t>
            </a:r>
          </a:p>
          <a:p>
            <a:pPr algn="ctr"/>
            <a:r>
              <a:rPr lang="sr-Cyrl-C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ПЕТАР И ПАВЛЕ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571480"/>
            <a:ext cx="2930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ПРАВОСЛАВНИ КАТИХИЗИС</a:t>
            </a:r>
            <a:endParaRPr lang="sr-Cyrl-C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928670"/>
            <a:ext cx="8297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Свети - пријатељи Божији: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76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71480"/>
            <a:ext cx="9144000" cy="37668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4357694"/>
            <a:ext cx="900115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 је ишао у други град да тражи и гони хришћане, чудесно му се јавио христос и питао га зашто га гони. Савле остаје слеп док се није крстио и добио име павле. Почиње да проповеда хришћанство.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76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73270"/>
            <a:ext cx="9144000" cy="59114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0090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923" y="0"/>
            <a:ext cx="5834154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88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07138" y="-44006"/>
            <a:ext cx="5536862" cy="69020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786181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Петра је из тамнице ослободио анђео. Том догађају је посвећен празник Часне вериге Ап. Петра.</a:t>
            </a:r>
            <a:endParaRPr lang="en-US" sz="40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 descr="painting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87313"/>
            <a:ext cx="8051800" cy="59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5" y="5918626"/>
            <a:ext cx="8391278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Апостол Павле је написао четрнаест посланица разним црквама и лицима</a:t>
            </a:r>
            <a:r>
              <a:rPr lang="ru-RU" sz="2400" b="1" dirty="0" smtClean="0">
                <a:latin typeface="+mn-lt"/>
              </a:rPr>
              <a:t>. </a:t>
            </a:r>
            <a:endParaRPr lang="ru-RU" sz="24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38" y="6334125"/>
            <a:ext cx="64293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«Апостол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Павле,пише посланицу».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Валентен де Булонь (ок.1594-1632) или Никола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Турнье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(1590-1638). 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5786438"/>
            <a:ext cx="7715250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Много </a:t>
            </a:r>
            <a:r>
              <a:rPr lang="ru-RU" sz="2400" b="1" dirty="0" smtClean="0"/>
              <a:t>је путовао, проповедао и храбро сведочио Христа</a:t>
            </a:r>
            <a:r>
              <a:rPr lang="ru-RU" sz="2400" b="1" dirty="0" smtClean="0">
                <a:latin typeface="+mn-lt"/>
              </a:rPr>
              <a:t>.</a:t>
            </a:r>
            <a:endParaRPr lang="ru-RU" sz="2400" b="1" dirty="0">
              <a:latin typeface="+mn-lt"/>
            </a:endParaRPr>
          </a:p>
        </p:txBody>
      </p:sp>
      <p:pic>
        <p:nvPicPr>
          <p:cNvPr id="5123" name="Рисунок 2" descr="painting3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07950"/>
            <a:ext cx="8424863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43188" y="6334125"/>
            <a:ext cx="61436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Суриков В.И. Апостол Павел, объясняющий догматы христианства перед Иродом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Агриппой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, сестрой его Береникой и римским проконсулом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Фестом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Ломтев НП Апостол Андрей Первозванный водружает крест на горах Киевских  [1848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0"/>
            <a:ext cx="8388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1563" y="6000750"/>
            <a:ext cx="6858000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+mn-lt"/>
              </a:rPr>
              <a:t>Павле је написао неке од најлепших делова Библије.</a:t>
            </a:r>
            <a:endParaRPr lang="ru-RU" sz="2400" b="1" dirty="0">
              <a:latin typeface="+mn-lt"/>
            </a:endParaRP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1571625" y="6550025"/>
            <a:ext cx="7215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Ломтев Н.П. Апостол Андрей Первозванный водружает крест на горах Киевских  [1848]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6512" y="1214422"/>
            <a:ext cx="2857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НЕРОН</a:t>
            </a:r>
            <a:r>
              <a:rPr lang="sr-Cyrl-R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римски цар, </a:t>
            </a:r>
            <a:r>
              <a:rPr lang="sr-Cyrl-CS" sz="2400" dirty="0" smtClean="0">
                <a:solidFill>
                  <a:srgbClr val="FF0000"/>
                </a:solidFill>
              </a:rPr>
              <a:t>54-68</a:t>
            </a:r>
            <a:r>
              <a:rPr lang="sr-Cyrl-C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подметнуо је пожар у Риму, па је окривио хришћане, због чега почиње крваво гоњење.</a:t>
            </a:r>
            <a:endParaRPr lang="sr-Cyrl-C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neron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6217854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reLr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143504" y="6215082"/>
            <a:ext cx="304800" cy="304800"/>
          </a:xfrm>
          <a:prstGeom prst="rect">
            <a:avLst/>
          </a:prstGeom>
        </p:spPr>
      </p:pic>
      <p:pic>
        <p:nvPicPr>
          <p:cNvPr id="4" name="fireLr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857884" y="6357958"/>
            <a:ext cx="304800" cy="304800"/>
          </a:xfrm>
          <a:prstGeom prst="rect">
            <a:avLst/>
          </a:prstGeom>
        </p:spPr>
      </p:pic>
      <p:pic>
        <p:nvPicPr>
          <p:cNvPr id="5" name="fireLr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929322" y="5857892"/>
            <a:ext cx="304800" cy="304800"/>
          </a:xfrm>
          <a:prstGeom prst="rect">
            <a:avLst/>
          </a:prstGeom>
        </p:spPr>
      </p:pic>
      <p:pic>
        <p:nvPicPr>
          <p:cNvPr id="2" name="Picture 1" descr="KARL_V~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400"/>
            <a:ext cx="9144000" cy="680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5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90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Рисунок 2" descr="Христианские мученики в Колизее_Last_Pray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84550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4143375" y="4929188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1400">
                <a:latin typeface="Calibri" pitchFamily="34" charset="0"/>
              </a:rPr>
              <a:t>Ж. Л. Жером. Последняя молитва христиан перед казнью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9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1844" y="0"/>
            <a:ext cx="58221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85728"/>
            <a:ext cx="34289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/>
              <a:t>Свети апостол Петар Био је рибар, и најпре се звао Симон, но Господ  га је назвао Петром (Јн 1, 42). Петар значи стена, због његове камене, чврст вере. Јер Петар је први од ученика јасно изразио веру у Господа Исуса рекавши: "Ти су Христос, Син Бога живога" (Мт 16, 16).</a:t>
            </a:r>
            <a:endParaRPr lang="sr-Cyrl-CS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sseoimg_5364_web_d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962" y="357166"/>
            <a:ext cx="9186962" cy="6115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an-Leon_Gerome_Pollice_Vers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620"/>
            <a:ext cx="9144000" cy="6080760"/>
          </a:xfrm>
          <a:prstGeom prst="rect">
            <a:avLst/>
          </a:prstGeom>
        </p:spPr>
      </p:pic>
      <p:pic>
        <p:nvPicPr>
          <p:cNvPr id="4" name="03. Loreena McKennitt - The Mystic's Drea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7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5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00PX-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330" y="1071546"/>
            <a:ext cx="9178330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УХОВНО\В‚Е Р О Н А У К А\ПРЕЗЕНТАЦИЈЕ\слике\ГОЊЕЊА\5peter1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214282" y="0"/>
            <a:ext cx="5291154" cy="68200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00760" y="0"/>
            <a:ext cx="257176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>
                <a:solidFill>
                  <a:schemeClr val="bg1"/>
                </a:solidFill>
              </a:rPr>
              <a:t>По заповести опакога цара Нерона, Петар би осуђен на смрт. Поставивши другога за епископа у Риму и посаветовавши и утешивши стадо Христово, Петар пође радосно на смрт. Видећи крст пред собом, он умоли своје џелате, да га распну наопако, пошто сматраше себе недостојним да умре као и Господ његов. И тако упокоји се велики слуга великог Господара, и прими венац славе вечне .</a:t>
            </a:r>
            <a:br>
              <a:rPr lang="sr-Cyrl-CS" sz="2000" dirty="0" smtClean="0">
                <a:solidFill>
                  <a:schemeClr val="bg1"/>
                </a:solidFill>
              </a:rPr>
            </a:br>
            <a:endParaRPr lang="sr-Cyrl-C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77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10" y="52438"/>
            <a:ext cx="7786742" cy="66917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0134" y="5288340"/>
            <a:ext cx="7643866" cy="1569660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400" dirty="0" smtClean="0">
                <a:solidFill>
                  <a:schemeClr val="bg1"/>
                </a:solidFill>
              </a:rPr>
              <a:t>Павле је говорио: “Не живим ја него Христос живи у мени“. Посечен у Риму, у време цара Нерона, кад и апостол Петар.</a:t>
            </a:r>
            <a:br>
              <a:rPr lang="sr-Cyrl-CS" sz="2400" dirty="0" smtClean="0">
                <a:solidFill>
                  <a:schemeClr val="bg1"/>
                </a:solidFill>
              </a:rPr>
            </a:b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43050"/>
            <a:ext cx="3714776" cy="51811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4744" y="571480"/>
            <a:ext cx="4711079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Свети апостоли петар и павле били су пријатељи и сарадници. Павле је био учен, а петар прост рибар. Павле је био питоме, а петар нагле нарави. Заједно се прослављају </a:t>
            </a:r>
          </a:p>
          <a:p>
            <a:pPr algn="ctr"/>
            <a:r>
              <a:rPr lang="sr-Cyrl-C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12. </a:t>
            </a:r>
            <a:r>
              <a:rPr lang="sr-Cyrl-C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Јула</a:t>
            </a:r>
            <a:endParaRPr lang="sr-Cyrl-CS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r-Cyrl-CS"/>
          </a:p>
        </p:txBody>
      </p:sp>
      <p:pic>
        <p:nvPicPr>
          <p:cNvPr id="7" name="Picture Placeholder 6" descr="DSCN105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0760" y="357166"/>
            <a:ext cx="3143240" cy="3785652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002060"/>
                </a:solidFill>
              </a:rPr>
              <a:t>Када је Господ изведен на суд, Петар Га се три пута одрекао, но само један поглед у лице Господа - и душа Петрова била је испуњена стидом и покајањем.</a:t>
            </a:r>
            <a:endParaRPr lang="sr-Cyrl-C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4071966" cy="6872913"/>
          </a:xfrm>
          <a:prstGeom prst="rect">
            <a:avLst/>
          </a:prstGeom>
        </p:spPr>
      </p:pic>
      <p:pic>
        <p:nvPicPr>
          <p:cNvPr id="4" name="Picture 3" descr="44002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0"/>
            <a:ext cx="483557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628" y="857232"/>
            <a:ext cx="4286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b="1" dirty="0" smtClean="0"/>
              <a:t>После силаска Светога Духа Петар се јавља наустрашивим и силним проповедником Јеванђеља. После његове једне беседе у Јерусалиму обратило се у веру око три хиљаде душа. </a:t>
            </a:r>
            <a:endParaRPr lang="sr-Cyrl-CS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002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9884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7884" y="0"/>
            <a:ext cx="264320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b="1" dirty="0" smtClean="0">
                <a:solidFill>
                  <a:srgbClr val="002060"/>
                </a:solidFill>
              </a:rPr>
              <a:t>Проповедао је Јеванђеље по Палестини и Малој Азији, по Илирику и Италији. Писао је писма утехе хришћанима, која су ушла у збирку светих списа касније названу  Библија.</a:t>
            </a:r>
            <a:endParaRPr lang="sr-Cyrl-C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75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25788" y="0"/>
            <a:ext cx="5218212" cy="6948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3143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b="1" dirty="0" smtClean="0">
                <a:solidFill>
                  <a:srgbClr val="002060"/>
                </a:solidFill>
              </a:rPr>
              <a:t>Бог је кроз њега чинио моћна чудеса: лечио је болесне, ваксрсавао мртве.</a:t>
            </a:r>
            <a:endParaRPr lang="sr-Cyrl-C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4003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0"/>
            <a:ext cx="5842981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004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096" y="0"/>
            <a:ext cx="5851807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0070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888" y="0"/>
            <a:ext cx="588711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29289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b="1" dirty="0" smtClean="0">
                <a:solidFill>
                  <a:srgbClr val="002060"/>
                </a:solidFill>
              </a:rPr>
              <a:t>За то време, Савле је био јеврејски фарисеј и гонио је хришћане. Држао је хаљине људима док су каменовали Светог Стефана. </a:t>
            </a:r>
            <a:endParaRPr lang="sr-Cyrl-C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Verve">
  <a:themeElements>
    <a:clrScheme name="Custom 2">
      <a:dk1>
        <a:srgbClr val="C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535</Words>
  <Application>Microsoft Office PowerPoint</Application>
  <PresentationFormat>On-screen Show (4:3)</PresentationFormat>
  <Paragraphs>33</Paragraphs>
  <Slides>25</Slides>
  <Notes>4</Notes>
  <HiddenSlides>0</HiddenSlides>
  <MMClips>4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Office Theme</vt:lpstr>
      <vt:lpstr>Тема Office</vt:lpstr>
      <vt:lpstr>Apex</vt:lpstr>
      <vt:lpstr>1_Office Theme</vt:lpstr>
      <vt:lpstr>Verve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marko</cp:lastModifiedBy>
  <cp:revision>6</cp:revision>
  <dcterms:created xsi:type="dcterms:W3CDTF">2013-05-28T08:26:05Z</dcterms:created>
  <dcterms:modified xsi:type="dcterms:W3CDTF">2018-03-24T19:47:59Z</dcterms:modified>
</cp:coreProperties>
</file>