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7" r:id="rId5"/>
    <p:sldId id="258" r:id="rId6"/>
    <p:sldId id="259" r:id="rId7"/>
    <p:sldId id="274" r:id="rId8"/>
    <p:sldId id="275" r:id="rId9"/>
    <p:sldId id="261" r:id="rId10"/>
    <p:sldId id="272" r:id="rId11"/>
    <p:sldId id="263" r:id="rId12"/>
    <p:sldId id="262" r:id="rId13"/>
    <p:sldId id="264" r:id="rId14"/>
    <p:sldId id="265" r:id="rId15"/>
    <p:sldId id="266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29C4-A883-49FA-943C-E289A401B0F4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5B0E-A973-4E2B-8214-0683D980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C74B-7CAA-4746-8CC7-842F8C1D108F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EAAF-4328-4733-8363-A193E061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657D-76B9-4636-87B5-839238A140F2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BAE5-1669-4623-BE18-F810C930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DDBE-C001-433B-90E4-64EE1BA28E5A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A76D-5F3B-469B-95AC-0F74CC558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BE4D-03CE-41CD-9FAE-AF49521BB4C1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99C1-2F18-4AA0-A85D-72DF710CE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E18A-5D89-4D4D-95EE-099AFF984924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09D1-F333-484E-A882-C0F6FF5EC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7DE9-B4A1-4F47-9AD3-4CA922A38A48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0AF8-3690-49AF-ACF1-6F06BCA3D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685D-2791-4F79-9080-CEB0C460C5FF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0824-5231-49CF-AEB5-74FE78725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7263-605A-4E0E-8178-43DC29634BCF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6C8A-3EF2-4CCB-AC8C-682EBA25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9F1D-DD6C-410E-ABD2-576017BCD53A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0A9C-25A0-4EC7-BAE6-D9DCBC81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2C6F-4737-49A0-BB81-2AE69336ECDF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BD29-1020-4FD7-AC23-354A0EE8F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3496-DDC9-44A2-953B-313C69B3FF84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F54F-6F51-4250-8E9B-48734184D872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FEC3A-9705-42E8-BC43-493D544B2DC7}" type="datetimeFigureOut">
              <a:rPr lang="en-US"/>
              <a:pPr>
                <a:defRPr/>
              </a:pPr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8619E-8077-498D-B402-58247914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E00101-DA54-479D-ACD0-5FD31D01D69D}" type="datetimeFigureOut">
              <a:rPr lang="en-US" smtClean="0"/>
              <a:pPr/>
              <a:t>3/24/2018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C37C23-071D-4AFC-AA32-349D25EA9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3" descr="padobranstvo_002_pozadine.net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01Dimitrij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50559"/>
            <a:ext cx="4314454" cy="668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57158" y="5214950"/>
            <a:ext cx="8274504" cy="11079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СВЕТИ ДИМИТРИЈЕ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357166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ПРАВОСЛАВНИ КАТИХИЗИС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МАРКО РАДАКОВИЋ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СОМБОР, 2014.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ios Nest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0"/>
            <a:ext cx="4929190" cy="7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Добивши благослов и укрепљење у вери од 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Димитрија, 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Нестор оде на мегдан са Лијем и с Божјом помоћу победи га.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Лијева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погибија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силно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ожалости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цара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и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одмах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нареди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блаженог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Нестора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посеку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мачем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sr-Cyrl-CS" sz="24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неколико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посла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војнике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тамницу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убију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Димитрија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Војници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ђ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оше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светитеља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Божјег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молитви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избодоше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копљ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C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yrdom of St. Demetr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6858048" cy="698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његово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узеше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хришћани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тајно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сахранише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асно.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страдалца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Христова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потече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миро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којим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многи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болесници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излечише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Ускоро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моштима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подигнута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мала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црква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C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3" descr="3557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983087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3" descr="img00654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3" descr="img00764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1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a_bosne200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359"/>
            <a:ext cx="9144000" cy="687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28728" y="5072074"/>
            <a:ext cx="4723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оди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граду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Солуну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214678" y="2500306"/>
            <a:ext cx="857256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Dimitrij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442836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2456795"/>
            <a:ext cx="495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4000" b="1" dirty="0" smtClean="0">
                <a:latin typeface="Times New Roman" pitchFamily="18" charset="0"/>
                <a:cs typeface="Times New Roman" pitchFamily="18" charset="0"/>
              </a:rPr>
              <a:t>Био 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је једино дете својих родитеља.</a:t>
            </a:r>
          </a:p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отац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војвода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олунски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кад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он умре,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Димитрија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војводу</a:t>
            </a:r>
            <a:r>
              <a:rPr lang="sr-Latn-C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. Demetrios before Maxim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9"/>
            <a:ext cx="9322622" cy="621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Максимијан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нареди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гони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истреби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хришћане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Солуну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Димитрије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трудио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сваки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начин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помог</a:t>
            </a:r>
            <a:r>
              <a:rPr lang="sr-Cyrl-C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хришћан</a:t>
            </a:r>
            <a:r>
              <a:rPr lang="sr-Cyrl-C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има.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Неко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време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успевао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је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тајно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</a:t>
            </a:r>
            <a:r>
              <a:rPr lang="sr-Cyrl-C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али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јавно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штити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хришћане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одвраћа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многобоштва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упућује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их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Христов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sr-Cyrl-C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је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сазнао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Димитријева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</a:t>
            </a:r>
            <a:r>
              <a:rPr lang="sr-Cyrl-C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љути </a:t>
            </a: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</a:t>
            </a:r>
            <a:r>
              <a:rPr lang="sr-Cyrl-C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sr-Cyrl-C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ios Demetrio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6887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158" y="11429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Знајући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чека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Димитрије</a:t>
            </a:r>
            <a:r>
              <a:rPr lang="sr-Latn-C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имање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разд</a:t>
            </a:r>
            <a:r>
              <a:rPr lang="sr-Latn-CS" sz="3600" b="1" dirty="0" smtClean="0">
                <a:latin typeface="Times New Roman" pitchFamily="18" charset="0"/>
                <a:cs typeface="Times New Roman" pitchFamily="18" charset="0"/>
              </a:rPr>
              <a:t>ели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сиротињи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оде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тамницу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весео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предстојаше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страдање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Христа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Господа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985"/>
            <a:ext cx="2971800" cy="6825016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301625"/>
            <a:ext cx="6096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2800" b="1" dirty="0"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b="1" dirty="0">
                <a:latin typeface="Times New Roman" pitchFamily="18" charset="0"/>
                <a:cs typeface="Times New Roman" pitchFamily="18" charset="0"/>
              </a:rPr>
              <a:t>чу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b="1" dirty="0">
                <a:latin typeface="Times New Roman" pitchFamily="18" charset="0"/>
                <a:cs typeface="Times New Roman" pitchFamily="18" charset="0"/>
              </a:rPr>
              <a:t>наљути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Димитрија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сврати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Солун</a:t>
            </a:r>
            <a:r>
              <a:rPr lang="sr-Latn-C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ствар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испита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sr-Latn-CS" sz="2800" b="1" dirty="0">
                <a:latin typeface="Times New Roman" pitchFamily="18" charset="0"/>
                <a:cs typeface="Times New Roman" pitchFamily="18" charset="0"/>
              </a:rPr>
              <a:t>озва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дакле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Димитрија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војводу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Latn-CS" sz="2800" b="1" dirty="0">
                <a:latin typeface="Times New Roman" pitchFamily="18" charset="0"/>
                <a:cs typeface="Times New Roman" pitchFamily="18" charset="0"/>
              </a:rPr>
              <a:t>поче да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b="1" dirty="0">
                <a:latin typeface="Times New Roman" pitchFamily="18" charset="0"/>
                <a:cs typeface="Times New Roman" pitchFamily="18" charset="0"/>
              </a:rPr>
              <a:t>испитује о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вери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dobranstvo_002_pozadine.net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 dirty="0"/>
          </a:p>
        </p:txBody>
      </p:sp>
      <p:pic>
        <p:nvPicPr>
          <p:cNvPr id="4" name="Picture 3" descr="img00764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6715140" cy="683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Димитрије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јавно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царем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призна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хришћанин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изобличи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царево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идолопоклонство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800" b="1" dirty="0" smtClean="0">
                <a:latin typeface="Times New Roman" pitchFamily="18" charset="0"/>
                <a:cs typeface="Times New Roman" pitchFamily="18" charset="0"/>
              </a:rPr>
              <a:t> Бесни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баци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Димитрија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тамницу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C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0">
              <a:schemeClr val="accent2">
                <a:lumMod val="75000"/>
              </a:schemeClr>
            </a:gs>
            <a:gs pos="0">
              <a:schemeClr val="accent2">
                <a:lumMod val="75000"/>
              </a:schemeClr>
            </a:gs>
            <a:gs pos="0">
              <a:schemeClr val="accent2">
                <a:lumMod val="75000"/>
              </a:schemeClr>
            </a:gs>
            <a:gs pos="0">
              <a:schemeClr val="accent2">
                <a:lumMod val="75000"/>
              </a:schemeClr>
            </a:gs>
            <a:gs pos="0">
              <a:schemeClr val="accent2">
                <a:lumMod val="75000"/>
              </a:schemeClr>
            </a:gs>
            <a:gs pos="0">
              <a:schemeClr val="accent2">
                <a:lumMod val="75000"/>
              </a:schemeClr>
            </a:gs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Internal Storage 4"/>
          <p:cNvSpPr/>
          <p:nvPr/>
        </p:nvSpPr>
        <p:spPr>
          <a:xfrm>
            <a:off x="4572000" y="785794"/>
            <a:ext cx="4071966" cy="5143536"/>
          </a:xfrm>
          <a:prstGeom prst="flowChartInternalStora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500175"/>
            <a:ext cx="3500462" cy="44291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CS" dirty="0" smtClean="0"/>
              <a:t>	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Једном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Димитрију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тамницу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дође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благослов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хришћанин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Нестор</a:t>
            </a:r>
            <a:r>
              <a:rPr lang="sr-Cyrl-C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тражаше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молитвену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помоћ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благослов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Димитрија да победи истакнутог царевог </a:t>
            </a:r>
            <a:r>
              <a:rPr lang="sr-Cyrl-R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гладијатора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Лија, који је већ многе хришћане мученичком смрћу 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sr-Cyrl-R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ио</a:t>
            </a:r>
            <a:r>
              <a:rPr lang="en-US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dirty="0">
              <a:ln w="127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agios-nestor-dimitr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3372" cy="686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291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marko</cp:lastModifiedBy>
  <cp:revision>6</cp:revision>
  <dcterms:created xsi:type="dcterms:W3CDTF">2014-09-23T16:42:35Z</dcterms:created>
  <dcterms:modified xsi:type="dcterms:W3CDTF">2018-03-24T19:38:56Z</dcterms:modified>
</cp:coreProperties>
</file>