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82" r:id="rId4"/>
    <p:sldId id="283" r:id="rId5"/>
    <p:sldId id="263" r:id="rId6"/>
    <p:sldId id="284" r:id="rId7"/>
    <p:sldId id="285" r:id="rId8"/>
    <p:sldId id="264" r:id="rId9"/>
    <p:sldId id="286" r:id="rId10"/>
    <p:sldId id="265" r:id="rId11"/>
    <p:sldId id="266" r:id="rId12"/>
    <p:sldId id="268" r:id="rId13"/>
    <p:sldId id="269" r:id="rId14"/>
    <p:sldId id="270" r:id="rId15"/>
    <p:sldId id="271" r:id="rId16"/>
    <p:sldId id="273" r:id="rId17"/>
    <p:sldId id="280" r:id="rId18"/>
    <p:sldId id="275" r:id="rId19"/>
    <p:sldId id="277" r:id="rId20"/>
    <p:sldId id="278" r:id="rId21"/>
    <p:sldId id="272" r:id="rId22"/>
    <p:sldId id="288" r:id="rId23"/>
    <p:sldId id="287" r:id="rId24"/>
    <p:sldId id="279" r:id="rId25"/>
    <p:sldId id="289" r:id="rId26"/>
    <p:sldId id="290" r:id="rId27"/>
    <p:sldId id="291" r:id="rId2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39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E8C9-B965-4238-AAFC-6BF5FA327EBF}" type="datetimeFigureOut">
              <a:rPr lang="sr-Latn-CS" smtClean="0"/>
              <a:pPr/>
              <a:t>10.1.2019</a:t>
            </a:fld>
            <a:endParaRPr lang="sr-Cyrl-C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AF45-4188-4B41-A257-432CEC5AFD3C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E8C9-B965-4238-AAFC-6BF5FA327EBF}" type="datetimeFigureOut">
              <a:rPr lang="sr-Latn-CS" smtClean="0"/>
              <a:pPr/>
              <a:t>10.1.2019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AF45-4188-4B41-A257-432CEC5AFD3C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E8C9-B965-4238-AAFC-6BF5FA327EBF}" type="datetimeFigureOut">
              <a:rPr lang="sr-Latn-CS" smtClean="0"/>
              <a:pPr/>
              <a:t>10.1.2019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AF45-4188-4B41-A257-432CEC5AFD3C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E8C9-B965-4238-AAFC-6BF5FA327EBF}" type="datetimeFigureOut">
              <a:rPr lang="sr-Latn-CS" smtClean="0"/>
              <a:pPr/>
              <a:t>10.1.2019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AF45-4188-4B41-A257-432CEC5AFD3C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E8C9-B965-4238-AAFC-6BF5FA327EBF}" type="datetimeFigureOut">
              <a:rPr lang="sr-Latn-CS" smtClean="0"/>
              <a:pPr/>
              <a:t>10.1.2019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AF45-4188-4B41-A257-432CEC5AFD3C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E8C9-B965-4238-AAFC-6BF5FA327EBF}" type="datetimeFigureOut">
              <a:rPr lang="sr-Latn-CS" smtClean="0"/>
              <a:pPr/>
              <a:t>10.1.2019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AF45-4188-4B41-A257-432CEC5AFD3C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E8C9-B965-4238-AAFC-6BF5FA327EBF}" type="datetimeFigureOut">
              <a:rPr lang="sr-Latn-CS" smtClean="0"/>
              <a:pPr/>
              <a:t>10.1.2019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AF45-4188-4B41-A257-432CEC5AFD3C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E8C9-B965-4238-AAFC-6BF5FA327EBF}" type="datetimeFigureOut">
              <a:rPr lang="sr-Latn-CS" smtClean="0"/>
              <a:pPr/>
              <a:t>10.1.2019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AF45-4188-4B41-A257-432CEC5AFD3C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E8C9-B965-4238-AAFC-6BF5FA327EBF}" type="datetimeFigureOut">
              <a:rPr lang="sr-Latn-CS" smtClean="0"/>
              <a:pPr/>
              <a:t>10.1.2019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AF45-4188-4B41-A257-432CEC5AFD3C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E8C9-B965-4238-AAFC-6BF5FA327EBF}" type="datetimeFigureOut">
              <a:rPr lang="sr-Latn-CS" smtClean="0"/>
              <a:pPr/>
              <a:t>10.1.2019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AF45-4188-4B41-A257-432CEC5AFD3C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E8C9-B965-4238-AAFC-6BF5FA327EBF}" type="datetimeFigureOut">
              <a:rPr lang="sr-Latn-CS" smtClean="0"/>
              <a:pPr/>
              <a:t>10.1.2019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52AF45-4188-4B41-A257-432CEC5AFD3C}" type="slidenum">
              <a:rPr lang="sr-Cyrl-CS" smtClean="0"/>
              <a:pPr/>
              <a:t>‹#›</a:t>
            </a:fld>
            <a:endParaRPr lang="sr-Cyrl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2EE8C9-B965-4238-AAFC-6BF5FA327EBF}" type="datetimeFigureOut">
              <a:rPr lang="sr-Latn-CS" smtClean="0"/>
              <a:pPr/>
              <a:t>10.1.2019</a:t>
            </a:fld>
            <a:endParaRPr lang="sr-Cyrl-C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52AF45-4188-4B41-A257-432CEC5AFD3C}" type="slidenum">
              <a:rPr lang="sr-Cyrl-CS" smtClean="0"/>
              <a:pPr/>
              <a:t>‹#›</a:t>
            </a:fld>
            <a:endParaRPr lang="sr-Cyrl-C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za%20film\Sound\fireLrg.wav" TargetMode="Externa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fotomontaza.com/fotomontaza-slike/fotomontaza-slika-fotografija/digitalna-fotomontaza-obrada-slika/3557080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1670" y="0"/>
            <a:ext cx="7851648" cy="842970"/>
          </a:xfrm>
          <a:gradFill>
            <a:gsLst>
              <a:gs pos="0">
                <a:srgbClr val="FBE4AE">
                  <a:alpha val="84000"/>
                </a:srgb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algn="ctr"/>
            <a:r>
              <a:rPr lang="sr-Cyrl-CS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Божић</a:t>
            </a:r>
            <a:endParaRPr lang="sr-Cyrl-CS" dirty="0">
              <a:ln>
                <a:solidFill>
                  <a:schemeClr val="tx2"/>
                </a:solidFill>
              </a:ln>
              <a:solidFill>
                <a:schemeClr val="accent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488" y="785794"/>
            <a:ext cx="7854696" cy="771968"/>
          </a:xfrm>
          <a:gradFill>
            <a:gsLst>
              <a:gs pos="0">
                <a:srgbClr val="FBE4AE">
                  <a:alpha val="84000"/>
                </a:srgb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sr-Cyrl-CS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РОЂЕЊЕ ГОСПОДА ИСУСА ХРИСТА</a:t>
            </a:r>
            <a:endParaRPr lang="sr-Cyrl-CS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5572140"/>
            <a:ext cx="4016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Вероучитељ: Марко И. Радаковић</a:t>
            </a:r>
          </a:p>
          <a:p>
            <a:pPr algn="ctr"/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Децембар 2013. л. Г.</a:t>
            </a:r>
          </a:p>
          <a:p>
            <a:pPr algn="ctr"/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Сомбор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copetrader.com/RTE/uploads/Sum_Pleiades_Dec_2007_4_x_10_mins_each_2x2_RGB_ps_1_lo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1" descr="DSCN10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7224" y="777464"/>
            <a:ext cx="7572428" cy="54050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copetrader.com/RTE/uploads/Sum_Pleiades_Dec_2007_4_x_10_mins_each_2x2_RGB_ps_1_lo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14282" y="285728"/>
            <a:ext cx="730251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Недалеко одатле пастири су чували стада. Јавили су им се анђели говорећи: 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2214554"/>
            <a:ext cx="91440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400" b="1" cap="none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“Слава на висини Богу и на земљи мир,</a:t>
            </a:r>
          </a:p>
          <a:p>
            <a:pPr algn="ctr"/>
            <a:r>
              <a:rPr lang="sr-Cyrl-CS" sz="4400" b="1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међу људима добра воља! Родио се </a:t>
            </a:r>
          </a:p>
          <a:p>
            <a:pPr algn="ctr"/>
            <a:r>
              <a:rPr lang="sr-Cyrl-CS" sz="4400" b="1" cap="none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Обећани Спаситељ у штали!”</a:t>
            </a:r>
            <a:endParaRPr lang="en-US" sz="4400" b="1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copetrader.com/RTE/uploads/Sum_Pleiades_Dec_2007_4_x_10_mins_each_2x2_RGB_ps_1_lo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1" descr="DSCN184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57356" y="226519"/>
            <a:ext cx="5286412" cy="623641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copetrader.com/RTE/uploads/Sum_Pleiades_Dec_2007_4_x_10_mins_each_2x2_RGB_ps_1_lo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1285860"/>
            <a:ext cx="885828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Пастири први долазе</a:t>
            </a:r>
          </a:p>
          <a:p>
            <a:pPr algn="ctr"/>
            <a:r>
              <a:rPr lang="sr-Cyrl-C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да се поклоне Богомладенцу</a:t>
            </a:r>
          </a:p>
          <a:p>
            <a:pPr algn="ctr"/>
            <a:r>
              <a:rPr lang="sr-Cyrl-C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Христу.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6" y="642918"/>
            <a:ext cx="8905182" cy="542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zic 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240" y="192024"/>
            <a:ext cx="9113520" cy="647395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copetrader.com/RTE/uploads/Sum_Pleiades_Dec_2007_4_x_10_mins_each_2x2_RGB_ps_1_lo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1" descr="Божић 006_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535761"/>
            <a:ext cx="7715304" cy="57864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hdwallpaperstop.com/wp-content/uploads/2013/08/Lovely-Night-Sky-HD-Wallpap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66600"/>
            <a:ext cx="9144000" cy="73246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14282" y="357166"/>
            <a:ext cx="837428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200" b="1" cap="none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Три мудраца са истока су проучавајући звезде приметили једну која је указивала на рођење Спаситеља света. </a:t>
            </a:r>
            <a:endParaRPr lang="en-US" sz="3200" b="1" cap="none" spc="300" dirty="0">
              <a:ln w="1143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1270" name="Picture 6" descr="http://www.samobor.hr/web/datoteke/2012/01/800x600-pozadine-za-desktop-0004-sveta-tri-kralj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271462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copetrader.com/RTE/uploads/Sum_Pleiades_Dec_2007_4_x_10_mins_each_2x2_RGB_ps_1_lo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0"/>
            <a:ext cx="44053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reefever.com/stock/blue-night-sky-hd-jootix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28596" y="428604"/>
            <a:ext cx="721523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CS" sz="4800" b="1" cap="none" spc="0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Дарови су били:</a:t>
            </a:r>
          </a:p>
          <a:p>
            <a:pPr algn="ctr"/>
            <a:r>
              <a:rPr lang="sr-Cyrl-CS" sz="4800" b="1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sr-Cyrl-CS" sz="4800" b="1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ЗЛАТО</a:t>
            </a:r>
            <a:r>
              <a:rPr lang="sr-Cyrl-CS" sz="4800" b="1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као поклон Цару.</a:t>
            </a:r>
          </a:p>
        </p:txBody>
      </p:sp>
      <p:pic>
        <p:nvPicPr>
          <p:cNvPr id="3" name="Picture 2" descr="Copy of bozic mudrac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90744" y="2304288"/>
            <a:ext cx="3953256" cy="45537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arkunrau.com/wp-content/uploads/2010/08/night_sky90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000100" y="357166"/>
            <a:ext cx="742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sr-Cyrl-CS" sz="4000" b="1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ТАМЈАН</a:t>
            </a:r>
            <a:r>
              <a:rPr lang="sr-Cyrl-CS" sz="4000" b="1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као поклон Свештенику.</a:t>
            </a:r>
          </a:p>
        </p:txBody>
      </p:sp>
      <p:pic>
        <p:nvPicPr>
          <p:cNvPr id="3" name="Picture 2" descr="Copy (2) of bozic mudrac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1428736"/>
            <a:ext cx="2500330" cy="5171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4.bp.blogspot.com/__kmuZeFj0uA/TREhhD_8RRI/AAAAAAAAEcY/7aGliiT30KM/s1600/Bozicna-jelka-download-besplatne-bozicne-pozadine-za-desktop-slike-praznici-blagdani-bozic-i-nova-godina-e-card-razglednic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CS" sz="3600" b="1" dirty="0" smtClean="0">
                <a:solidFill>
                  <a:schemeClr val="bg1"/>
                </a:solidFill>
              </a:rPr>
              <a:t>A</a:t>
            </a:r>
            <a:r>
              <a:rPr lang="sr-Cyrl-CS" sz="3600" b="1" dirty="0" smtClean="0">
                <a:solidFill>
                  <a:schemeClr val="bg1"/>
                </a:solidFill>
              </a:rPr>
              <a:t>нђео Гаврило јавио је Марији из Назарета да ће родити Спаситеља којег је Бог обећао преко пророка и да ће то бити Божији Син (Благовести).</a:t>
            </a:r>
            <a:endParaRPr lang="sr-Cyrl-CS" sz="36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blagovesti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285852" y="2571744"/>
            <a:ext cx="5081194" cy="3619618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sparkofmoonlight.files.wordpress.com/2012/12/moon-stars-and-cloud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6934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0"/>
            <a:ext cx="7786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CS" sz="3600" b="1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sr-Cyrl-CS" sz="3600" b="1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ИЗМИРНА</a:t>
            </a:r>
            <a:r>
              <a:rPr lang="sr-Cyrl-CS" sz="3600" b="1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као поклон Пророку.</a:t>
            </a:r>
            <a:endParaRPr lang="en-US" sz="3600" b="1" dirty="0">
              <a:ln w="11430">
                <a:solidFill>
                  <a:schemeClr val="bg2">
                    <a:lumMod val="1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Copy (3) of bozic mudrac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85852" y="1071546"/>
            <a:ext cx="2906664" cy="4136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zic mudrac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ivanjareka.zupa.hr/wp-content/uploads/2011/12/df6fd59c0bcd10d66b0e70f9c50921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hdwallpaperstop.com/wp-content/uploads/2013/08/Lovely-Night-Sky-HD-Wallpap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66600"/>
            <a:ext cx="9144000" cy="73246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0"/>
            <a:ext cx="6286512" cy="666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hdwallpaperstop.com/wp-content/uploads/2013/08/Lovely-Night-Sky-HD-Wallpap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66600"/>
            <a:ext cx="9144000" cy="73246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81200" y="0"/>
            <a:ext cx="5097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hdwallpaperstop.com/wp-content/uploads/2013/08/Lovely-Night-Sky-HD-Wallpap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66600"/>
            <a:ext cx="9144000" cy="7324600"/>
          </a:xfrm>
          <a:prstGeom prst="rect">
            <a:avLst/>
          </a:prstGeom>
          <a:noFill/>
        </p:spPr>
      </p:pic>
      <p:pic>
        <p:nvPicPr>
          <p:cNvPr id="46082" name="Picture 2" descr="http://2.bp.blogspot.com/-F10YPi_RYpw/Tu9HtV-bh8I/AAAAAAAAMGs/jxExicJMMbU/s1600/gennisis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83425" y="-428651"/>
            <a:ext cx="5117343" cy="7286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static.telegraf.rs/2013/01/04/Paljenje-badnja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fireLrg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ecestitke.net/index.php?step=watermark&amp;ec_id=5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4.bp.blogspot.com/__kmuZeFj0uA/TREhhD_8RRI/AAAAAAAAEcY/7aGliiT30KM/s1600/Bozicna-jelka-download-besplatne-bozicne-pozadine-za-desktop-slike-praznici-blagdani-bozic-i-nova-godina-e-card-razglednic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C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71480"/>
            <a:ext cx="9145253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copetrader.com/RTE/uploads/Sum_Pleiades_Dec_2007_4_x_10_mins_each_2x2_RGB_ps_1_lo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785794"/>
            <a:ext cx="8334633" cy="508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save.com/wallpapers/1366x768/sky-with-stars/206603/sky-with-stars-in-the-resolution-2066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8384" cy="6858000"/>
          </a:xfrm>
          <a:prstGeom prst="rect">
            <a:avLst/>
          </a:prstGeom>
          <a:noFill/>
        </p:spPr>
      </p:pic>
      <p:pic>
        <p:nvPicPr>
          <p:cNvPr id="2" name="Picture 1" descr="u vitlejem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71604" y="1428736"/>
            <a:ext cx="5763768" cy="43494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1472" y="285728"/>
            <a:ext cx="72832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C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Јосиф и марија крећу у витлејем.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natureworldpics.com/cloud-sky/image.raw?type=img&amp;id=75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032597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71480"/>
            <a:ext cx="8929718" cy="544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0" name="AutoShape 2" descr="data:image/jpeg;base64,/9j/4AAQSkZJRgABAQAAAQABAAD/2wBDAAkGBwgHBgkIBwgKCgkLDRYPDQwMDRsUFRAWIB0iIiAdHx8kKDQsJCYxJx8fLT0tMTU3Ojo6Iys/RD84QzQ5Ojf/2wBDAQoKCg0MDRoPDxo3JR8lNzc3Nzc3Nzc3Nzc3Nzc3Nzc3Nzc3Nzc3Nzc3Nzc3Nzc3Nzc3Nzc3Nzc3Nzc3Nzc3Nzf/wAARCACxARwDASIAAhEBAxEB/8QAHAAAAwADAQEBAAAAAAAAAAAAAwQFAAIGAQcI/8QANxAAAgIBAwMDAgUDAwIHAAAAAQIAAxEEEiEFMUETIlFhcQYUIzKBM0KRNHKhJLE1Q1JigtHx/8QAGQEAAwEBAQAAAAAAAAAAAAAAAQIDAAQF/8QAIREAAwEAAgIDAQEBAAAAAAAAAAECESExAxITIkFRMmH/2gAMAwEAAhEDEQA/AOmqfMZSSKrDH6Lvmeq5w8xUmOouT4lSrWhVKlfcRgtJdbBhDKT5k6lPsZNrorDW1gIl3IAySYc6unaWDqB4GZGVd08NJU9uInxSx/lovV2K44bvNmIXvIaGxF9rHAOR9I9+aNyEFfER+JoZeVMKbQLgVI58Si9n6KsO5kQKXZXHgyzUpfTbT3ETySlhTx03ovhiSSZrZlcnkxgV54zB3KScAcRRsIvUyGXAHMRHTVsC7R7z3Mt2aT1Hy3aGTThQNuMiV98XBP018kerRWVMNox4jTaT0gLW79iJYFKlQccyb1fUNVSUrUkngkeIip28KNKUJi80sVPbPEl9acklagRkZL8z3F19n6ikDvDanT2tQVwBgZA+ZdQk0Qdtrg00OoWyoV4Lce4/EDrdPVwFxyfEUNr6akrVWQ/zjvH+i1i2ldxJbJJ3Q1PpyhYr24ZJu0bf2rxFRp3DcCdsNFUXPAz8RHV6JUsyo4k1e9lfRIh6PTN6g3SvqdGtlXJBwJ7SiB8Y5EbUqG2sODFp4+BpRymp05qsI24xE7rDWfrOp11Ku/g/eQeo6cBjGV6BykILqGLEk4A8QNl+848TW1dvEXJxHUNiO0h+qtWI3HAjF+krqoFp9xPAAk2m8hgD2juq6ila7gnqe3AVjwDN8b0HyI101G+wDb7oXVI9S7cEn6RLpnWtPXcN5PqN3IHaa9S/FNVeq/6eoXFe5c8Zm9HuYD3WFKxG0+n/AFaskD9hnDay6317AzAHJBC9hKXUvxPqdXV6aIKs/wBwOTE+mdF13WFs1CFa9Op999vbPnHyZSPotoWn7cInOwPJPMFvHzOs6R+G6K9eX1N/r1VLuCmvaHb7ZORM111f5lyKKsHn+mOP+Jn5luIZeN5ydu+gK8gQRpdD2M6ezTg+IE6MHxAvKSfjItFjLjMo0WK/eFbQj4mg0ZU5WN7TRkqQ1XVnkQ6oCMGBo3pwRxH6gtg54MlTwrKTFhSVPbiGqo9wYdj3ja1Y7jIha69vI7SbsdeMEumCkEdjHK12qQfM8C8Y8QgHAkKrS8zgIATRyFBJhiuIJkyADMjMWdxtyBzC1spTLDmYasnJ4URW8sxwnC/MokmJrnkPdeqrhO/0ijVh87+czR29Pjvx5ha2FirxzD64L7+zJ1lYqf8Abj/6m19o9LcncjiN6zSrcAQQGWS3PpsUxyJWUqJ1sggj2sWYEkduO0207jSlsjGY1p2UqykqMjvFtS1Srisg475h74wHS3T2vWA3hi5CYwRN7dXW5JyGWRntVmIX/gTVn9Jfd2+kL8SE+bBy2zbZuXtmFquFh/cDJeMjdY+0HsPM96Z7tWwJwB257wVE4FeWmx+9jnH/ADJGsy2RmWuo4C+0czmtbeyj/wB3xFj/AINTf6L3UEjnvEnqCnkwq6hywyfPmeao4IyD/iU2hOCbaxDcGLW2MVO392ODHnqFoJXxFmqweYy03BDt9RWO7IM0RHsdUrUs7EBVAySZaetGXDDMvfh/oNNXUNNqTewtqJYoAMZ7Y/5jO0lrAp18C3SvwQWqF3VrnrYgH0a8ZX6M3P8Agf5nTaiuk6BdFpk9GtR7VReI/qyF0rt/aO2fM5TU62wuQtgxngLkETl129Z0JKOjy60aAWhGLWscBy2eBJKHlzaMsWznGZvq7MNutAbPzJb2+47WOJRShWz7vnMIiAwaEfEMtijwZFmRv6IInh0oPabLeg8GEXUJ8N/iD7If6sB+WI8TdKsdxGVuQ/P+IRWQ/wD5A7YyhfhpWpHaGVP4nqqviEAk3RVI1Cz3E2mRBjXE8KibzzE2gAWLnv2+ItZWW7jAjzARe3iUliUhGylMY8xa1vT4yAIxqH+8nahic8TqhN9nNdJdArNYas7cn7yTqtY7MSTD3k55Mn3bckkzriEjku6Zq+uYDgmDOtfHEBdYgBwIjZqgueJX0TJawrX2izcDzmEGoLjDH78yY+rzBtqT8wVKMmypqNUcgDx5htD1JaCCQMnjPmc+2obmBbUNmI4nMHVVunaa/qITTGyt1dm7Tl9Xq3sOXaK1X2XOEJO3twcTfW6G1WT01J38YBziTlTHBRuqPfzKoRtG9iOc+Ju+rNmnO85Yn9wi/wCR1OnKWXVFU8lorqdRj2IuADmZtPoKTXYR9T6J2HsIrbqyXPwe0Usd2LZzkwDs+MQhLHTr6r9T6N9vpkkbDjIY/E7Hp36Zc2kZI4nzbT6e7U3BKQST5+PrO96H0/VNYtWq99dSAixCeSfBJ7zn83CLeMudTa38rlQCjL2M4PW2enY2Pmd71VQ+kNaZBUcT571CpkdgcyHjZekJX6lm7mJtYcza4HMAcyusnh+iUYQoIkqu/HmGGpHzC4ZJWh/InqsIiuoX5hUvX5g9WH2RRraM1yfVePEbqsJkqlloocSbiBRoYGQZ0I9mTJkATJkyZMY1MBbnEYMDaeO2Y0i0TNTuGeBJWoZuciWrkR87WwfiTdVQ4z5nZ46Rx+SWRryD3k65VGc8ypqazzkSZfX952y0clJiF+3BiNiVmO3VROyqVRMWeuoeYBhWDwYayrPmLWUH5mZjZlrxwYNlr+YJq3HmCZHPmKxkP9P0ba3VrRU4Uk/u+J2tWl0+irKB2Y9y7YyTOG6Nfbo9cLV5wPpOh1fUvzZ3UsQp+Zyef2bz8OnxYl/0fvfTWUGtihXthhOe1H4da21mrtRA2SBjgRjcq/qM3t7EnxNOo9SRK69lnJ7bfIk5dT0UePs53X6F9HYVfDDOAw7GJMix/rPURqa0rrU8ckyQXadE1xyRa54Oq/CGmoe0lTmzObAfAnbVWVChmQcBtqifO/wp1NtJrQjA4fI48zpn6pXULDW23f8AM5PMto6fFxI3briz2DAJIIkTWaNb6ywI3fELprdzO7EnJ4GZP1V2opWzsVB455iLEPyyLq6AjEccRI1jMZuuLuSfMAwYmVVITGfVRfZ4hFdz3McXpWpZcqEx9+4idtN1Vmx0Kn6zoVS+jic0uxis/JjdVgiNVRP7jHaVA7TMaUx+hzKFJJiFC4G5jgQ635O2vgfM56W9HTPHZTRwvHcwyt8xCkhRkxlHzzOepOiaGgZ7BKcz3dzJYU0JMzB7uRNd/OPmbDabs2IJ2B4PBnjviL2WY4P8SkyTqgeoX5/zELXsr7HI+DG3uxw3Ii1uCMqeJ0Rx2QrH0I22o3DjaYndUjDIjtyAxOysj9pxOic/Dnrf0n3adTFLNID2lJwf7h/iBZfjmPrExEm3RHxErtIw8GXmyO8GwU9xD7s3qjmbKGHzF3R18ZnTWUo3iK26RD4m92b1RzrMR3WMafWbF24PHn6R27RDnETfSFc4EzrTJYZZqmdGVThT3EnWARp6SOOYtbU3iBPBsFyq5mprWZYjiBZmEOo2B6f0bVsQ4ZTkSkt7anVBN2EtOGAEieqRGdBq2p1dVqsAVbIJGYlJMdajrNHow1fAdSuR7u5k7qemsV2ySc950Ohev8ut99gy5yADJfV7Vew4HE49To6s4ObbSkmEGjBHMeWxEHuGYM6xAf2ynqmLp9lodDjBwYS/RU6lWdgC+3AOe0XfTLVXu05ZiO6k54h6rFGFf24754kf+yFJdURH09lVxrYcjz8wptr04yx3N8QvW9QM7aSC2OW+ZEQOTlszrj7LWc1v0eIqLqHubk8fEeoYKMmSaSEHMaqsLGGpFVFauzcfpHajn7SVS2SAJSrO1QPM5rR0+N/o2GwpMGLOCYDU27VCwXqdhJqONKO+cHg/vAg7n2n7GA9T9QTNc20n6iZTyZ1wEawH+YpZZ3UnnxBLfxjMFqHyNwlZnGTqtR49ucq0Ve5kPfia3WbhkdxFXu3DBnRMnNVDJ1Ct3MGzAyfZYVPearqSPMp6fwX5P6OPiL2ATBeG8zxmBg6DwwTnHfmAfaexhrBntFLQYVgMNLARAs5HebGxl+31mhdW78Gb1NoJ3gmYGEdAe0CyGbGHQNiqfEWsRTxiMupi7gwBFLKQYrZp4+2YNhMYmPR9IL0cHiUXEEyzYNo907XD0q9NacIh4PnJlPW4vrLIQcd5zoXHYxmrV2VgjcTmQvxa9RWbzhgdZqhSu0KGJ+ZMbWWbjjAEZ1f6lhb5ivpD4jqMQHWn6KFXpe7cAYvqa/zGMnsc8iIafqqagj3Zb4j1N7OPcMEGcf2TLamLN01PczEqPqc4gvyNKKFa47jzu28CUG1VaPts4iHUL6bqyUBBRsZzKRVEqmUhe3SHBsqcWVjvxgj+J7RgYGOZto13hwGyCMfWVunadBUVKck87hziVryeq5Jz4/Z8A9KuBuPiMo+WzCPpkSohGOYhZeK6yZLfYs/rwe3WtZdxnE2LYYbjz8RCvUFmyDibLfl8EyvqR9l2PeriwRnXc1q30klbf1RK9/u0yn6SVrGikPUyIbcMRNku3KVJiOrf07jBrftbOZ0euogqxhbmKMfiJ3Pg5EavO9ciIOecGUli2jC+8RW0lTCFxWDg8wbvuBzKJkmD9b6zddSRwTFrl28qYLd9Y2JmTaKYvB8zGZWEmvvrVWzkN2xMTUHzJuf4VVDNqZ7RWxSIUX5mMwaYIqWKzX1h5hrEBitlZEOgw2Z1PaBcAwb7lgzaR3m4MF9MGatQMTVLx8wotBiuRtEbqiIsyHMp2ENANWIMDogQRBsY69cA9UAwoxmmYZ6zAlDCE+i9PvNNwtIzg55E6m7UMNKLKO7f3Ecicn07VpRaGtXd9DLNXVfWBrIXvgYnP5J56N464zQ2vsstSu8DbxyIxoSnstKKyHhgfn7RXqLFakAOQRxF9Na1a7frmBLZGbyjqalS2xXUAMvbHEcByCvYic5VrLa3QqRjzKia2pyG3EMe4kall5pB79RtO3IMUsalsEZDZzxNmaq4ttwD8yVdcEvIJ7HHPxHidJXWcsdxpbLTjCnHOOIW3S1OgKLhl8p5kix19UleB9ZWotIpHu/mNac40xIarU0KjT3LcMIzL4OJYwfy4Vu4EU9c845jYO6oHHiJVN9jzKno5nrC7XJkv1eJb60ntJnMs+1iJ1+N7JyeTiinRfuXaTB3jniI13bX7xwuHWM1jNL1ClpgfUxD2iKWjEdMWkbl8wTYz2mgf5mxOYwh7uO0g/t+8b6X0ka3TXai2/0kU4XAzk/WeV6O563ZqlKDyTKXS00+nV6ns5cduwkL8mLgv4418kbVdP1Gn3tX+tSgBaxRwITpWgv6i42HZXzlzzj+JQ1KFd4yfTcY+4jH4ZrFC6lVzgnK58RK8r9G/wBKzC9kvw0P4eYIG/Mj7bO5i46FezGs/wBTjBAyv+Zcaywk7m4H8TxNd+WP6gypkV5rLfFACjoGh0+nZb0W21hyzDOPsJC1f4X/AFP0NSAmCSbBz9AMToNXr6XUMrEqf8iSrOooLchypH8zTd96Gpjolab8NG3Sepbc1du4jaFyB94jqOj63T+sVAeuvuQeSPnE6pOsVmspaBnwRJ+r1StZ6hPtPfEZeXyJ8ivxxhs2i0C9MquOnDFlBzkjxFNP07p1u5zZYBt4QngH7yrZqa9T0011ED29pyWott0zkAkD4izdPeRqmeOC50/omnZ3svtWxACFQcf5nP8AUNN+WvZOdoPBM8q6q6ZRjwZlerqe/OpUWKfnxLTVJ6ydSsxCTAGabBL1VPTLtM+SFfBC8yHcpqsK5B+CPMpNKhHLReXUqRtI5+YzSzMw2E4+ZN2Mr4PeVulopO1yQDA+tJJc4UzqbbErr25ZZTpCWUDIAxxyJOup/Lcq2QfiAOodto3HaJB89F51dnUVU1ppzudSMZwe4km241kkfMSOuZU2k8RSzU73yTGiH+g8lr8Oh/OaZKvUR3VxztzwZhfS9QdTv9Ozzjz/ABOau1IxgQ2huAtQs2AD3jfHnKJ++8Mr3/ollYA/BBzkQ+hL6hWXcVUDOYrqrEcKgxwTlh2OZ5prWrQrWTyeZnzIFxRUS3ZbsDZ5liiwtWAeTIGmtRm9w7HuJW09nt4nPaLwwPV0SyhsD3eJx/oepqfTxye07PUp6gIHxIdvT1WwvvIYc4xKeO/VEvJHs9JZ6XaayysN4/t+R95pXvrY12DDDxKmkDILFLE8n2t5mXern9CojcBuIHMf5XuMX41mol2/IitgnRW9Ppt0qsgNb458iRdTpXpXJKn5A8Ro8iZqhomWDBntb/M3sXMAFJbg4MtpLC3onbUKlC7mHnAlEaL0qwHKFvqOZ5+G1FOis34D7skg5ml/UE9bhCefE5LpumkdcSlKbNLr6APSBxgY58meUaiupgN4AIx3ml40N9obUplvhTCajQ06tgKrRWp7Dtj7RNS7Gx/gQ6xL6witl/OIvajkYySB2j2l0ml6epesbrMYLk5i1/UK/V2kDYeOINT/AMjpNdkrV2emCDJd13Oc8yp1IrZypGBIl6EZjyKz38wfmbJqscHkSdaShgxaY+ilcalsDa5AHiKauw3Zz3iouPzPfUz3h9UHWKXKQYubGXzH7CrDmKW1jxNhjVNSy+TPG1OTkmBZcGa+mTNuGw+hGqv3Myjd4jVAqWr4Ig8hl5A4ngI/jzC1wQl8jmhRrnsrucsgUkE+ItcPTJX47wtJXacEjjmBupZgTu7ya7LfgpZdnMAbCveZfRYp45i7bwMEGdCzCFcs2NubI3XZgSeiEtmNqDt7Rk0TaLOg124pprUR0Zu7ZyP5lb8vpbGZaLChXuM5H/M5GmzZcrEcA9pc0mpVSXcZY8jxI+RNPgrDWYxjTth+/mWdI2VxnEgUk+oSQe/P0lbTv7YnkRvGymthAwRx8xDX+m6kNwPmbGw47xTVEsCM/aSU8lHXAtZsrrJqsJAHH1MDT1JnyDxjxFbbdrEGAqt2NkASnr/SfvzwdGLhZpeMAkeJPfSUq6t6p5558QFOsDsqqmwg4yDKH5eu0hmzt+cyb2C6atELqFAqvfaQUJyIia9zgDyZ169P0pI3V7gv/qM2uq0pAVqK8/2+3tKLzrMEfgb5JGksr0NfpbiS5558GFShV/USwFiYR9ErK24AZGA3c4/mL1aQ1o4RywPIk3S7KKWvwR1CFbCQCDmCOptHGTxHL2FeS492IoWVxnIEdPULmM8bqDFNu/vNDdQ1IJfFvOSe0Q1K7SSIm7Hmb1/gVX9G7NUckEg/aLPf8RYrY54Bhq9Fe/8AYf8AEdNfouMWtbJ5gGYAYj9uisThhzFn0zeBNifQeUKM+JguntlDj+0xdkYeDN0HsObpqzZgACPmebjGVGwZqQO2DHl0qMMoCR9BEtLy2DKtIvqrC1lCO/eLTCkdL4nqiUfT0/UkN1Fi1349yNwCfpCafpj4DXWVoo/+RP8AiB+VZyTXiek9VYDkHmaXWnbiXzpaiAfzOB2/bFtR07R2DCW4J8xZ8s/o1eKs4Od9Q7vcSRN7raWGPT2j5lcdIRAQcWr89iIpq+kKqlqnfA8EZj/JDZP0tISSgDcVAIx2hNMVDAMoYHjEc0HTjYpBd18HKR29Kel6Uilh6r9384+nxD8iXAPRvklarpxViyggHtxPKtygA84hG6rv9lhyuPIyYzuoSutmKnIyQDnEVul2H1l9FXRPRbWA1QDkYJA7xijSn1goJ2dySIhp9dpyQqrx85lfT3qU9jZEjTaKpJnp01Qz7ifpntEdbpmWvcjFgfpzGkwztkzDbtHftAqaM5TRzlnTNVY2doRfljENRprdNZtcbuM5XtLXV9SQRtY/UZiqdTVaGy3vPaVV12R+OehCkP6g2oxYd1wcy6h1DKN1a1jH97YiOl60PcLv3HsYlruo+peSgXb9B2ge0+h5yF2XwuoWs++oL4O7MBqr2p2tapDeGHMkaXqRrcHkqD+3PBjadWLWHcPafA8SblpllSa7Gk1QtyCBwsChXa20kfaaWa03WFLCuw+O0wPXgrWD6ZHPumML61Q6jGf5iQqVlBB488yrqhVVShYtg9smKVUm/IqICCGawznRcaauwH1TwBx9ZMvpqFpCZx4lXUaWytAUvLt8YiB0GsssH6RBbnJ7S0Y+2TrV0j2kJQy5UYPckw9vU6kIUAHHxNH6Nfg7mVjjsDEDoNULzWiHeBnOYrmX+je1L8M1XUDaxwOIt62TnEcfpV4GSKiT/apPEHRoGG8XKVPZecxpqEhXNMCLAFycH5EStGSTidJVotGiLvQNj9xJOYtZodE7uAWyf2hD2/zD8kMPpRzb1gzxax5l23pdGAUtdQfLgHEE/SaxWrDUd/O3iK6kZTQjQ9QOCMRsXUgYzB6npoTULTRaGYju5wCfpF7dLdU5RtpI+GET6v8ARvsvw7Dp39Q/7T/2nQaH/wAPX+ZkyDyg8Rpb4iWo/dMmTSah/S9v4jY/qGZMka7KT0bP3Ejdc/05/wB0yZK+HtEvL/k5lv3x1v6Vf+2ZMnU+zlXQbSfunQ9N/bMmSXlKePsaH9QwT92mTJBFSH1T97SO0yZLrohXYI95qe8yZHkVjGn/AGGF/wDMb7zJkR9lZPH/AHRnT/0nmTIr6Hns96h+xP8AbNukfstmTJOv8lF/o3H9RI6O38TJkUdCY/1Qh1/vmTIaNInb/Wb7RXT/ANR/4mTIoTS7+qYpX/qRMmR10Kwl/wDpf5MCv+mf7j/tMmTfgf0m67vV9lmmt/1DTJkID//Z"/>
          <p:cNvSpPr>
            <a:spLocks noChangeAspect="1" noChangeArrowheads="1"/>
          </p:cNvSpPr>
          <p:nvPr/>
        </p:nvSpPr>
        <p:spPr bwMode="auto">
          <a:xfrm>
            <a:off x="155575" y="-1790700"/>
            <a:ext cx="59912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Cyrl-CS"/>
          </a:p>
        </p:txBody>
      </p:sp>
      <p:sp>
        <p:nvSpPr>
          <p:cNvPr id="22532" name="AutoShape 4" descr="data:image/jpeg;base64,/9j/4AAQSkZJRgABAQAAAQABAAD/2wBDAAkGBwgHBgkIBwgKCgkLDRYPDQwMDRsUFRAWIB0iIiAdHx8kKDQsJCYxJx8fLT0tMTU3Ojo6Iys/RD84QzQ5Ojf/2wBDAQoKCg0MDRoPDxo3JR8lNzc3Nzc3Nzc3Nzc3Nzc3Nzc3Nzc3Nzc3Nzc3Nzc3Nzc3Nzc3Nzc3Nzc3Nzc3Nzc3Nzf/wAARCACxARwDASIAAhEBAxEB/8QAHAAAAwADAQEBAAAAAAAAAAAAAwQFAAIGAQcI/8QANxAAAgIBAwMDAgUDAwIHAAAAAQIAAxEEEiEFMUETIlFhcQYUIzKBM0KRNHKhJLE1Q1JigtHx/8QAGQEAAwEBAQAAAAAAAAAAAAAAAQIDAAQF/8QAIREAAwEAAgIDAQEBAAAAAAAAAAECESExAxITIkFRMmH/2gAMAwEAAhEDEQA/AOmqfMZSSKrDH6Lvmeq5w8xUmOouT4lSrWhVKlfcRgtJdbBhDKT5k6lPsZNrorDW1gIl3IAySYc6unaWDqB4GZGVd08NJU9uInxSx/lovV2K44bvNmIXvIaGxF9rHAOR9I9+aNyEFfER+JoZeVMKbQLgVI58Si9n6KsO5kQKXZXHgyzUpfTbT3ETySlhTx03ovhiSSZrZlcnkxgV54zB3KScAcRRsIvUyGXAHMRHTVsC7R7z3Mt2aT1Hy3aGTThQNuMiV98XBP018kerRWVMNox4jTaT0gLW79iJYFKlQccyb1fUNVSUrUkngkeIip28KNKUJi80sVPbPEl9acklagRkZL8z3F19n6ikDvDanT2tQVwBgZA+ZdQk0Qdtrg00OoWyoV4Lce4/EDrdPVwFxyfEUNr6akrVWQ/zjvH+i1i2ldxJbJJ3Q1PpyhYr24ZJu0bf2rxFRp3DcCdsNFUXPAz8RHV6JUsyo4k1e9lfRIh6PTN6g3SvqdGtlXJBwJ7SiB8Y5EbUqG2sODFp4+BpRymp05qsI24xE7rDWfrOp11Ku/g/eQeo6cBjGV6BykILqGLEk4A8QNl+848TW1dvEXJxHUNiO0h+qtWI3HAjF+krqoFp9xPAAk2m8hgD2juq6ila7gnqe3AVjwDN8b0HyI101G+wDb7oXVI9S7cEn6RLpnWtPXcN5PqN3IHaa9S/FNVeq/6eoXFe5c8Zm9HuYD3WFKxG0+n/AFaskD9hnDay6317AzAHJBC9hKXUvxPqdXV6aIKs/wBwOTE+mdF13WFs1CFa9Op999vbPnHyZSPotoWn7cInOwPJPMFvHzOs6R+G6K9eX1N/r1VLuCmvaHb7ZORM111f5lyKKsHn+mOP+Jn5luIZeN5ydu+gK8gQRpdD2M6ezTg+IE6MHxAvKSfjItFjLjMo0WK/eFbQj4mg0ZU5WN7TRkqQ1XVnkQ6oCMGBo3pwRxH6gtg54MlTwrKTFhSVPbiGqo9wYdj3ja1Y7jIha69vI7SbsdeMEumCkEdjHK12qQfM8C8Y8QgHAkKrS8zgIATRyFBJhiuIJkyADMjMWdxtyBzC1spTLDmYasnJ4URW8sxwnC/MokmJrnkPdeqrhO/0ijVh87+czR29Pjvx5ha2FirxzD64L7+zJ1lYqf8Abj/6m19o9LcncjiN6zSrcAQQGWS3PpsUxyJWUqJ1sggj2sWYEkduO0207jSlsjGY1p2UqykqMjvFtS1Srisg475h74wHS3T2vWA3hi5CYwRN7dXW5JyGWRntVmIX/gTVn9Jfd2+kL8SE+bBy2zbZuXtmFquFh/cDJeMjdY+0HsPM96Z7tWwJwB257wVE4FeWmx+9jnH/ADJGsy2RmWuo4C+0czmtbeyj/wB3xFj/AINTf6L3UEjnvEnqCnkwq6hywyfPmeao4IyD/iU2hOCbaxDcGLW2MVO392ODHnqFoJXxFmqweYy03BDt9RWO7IM0RHsdUrUs7EBVAySZaetGXDDMvfh/oNNXUNNqTewtqJYoAMZ7Y/5jO0lrAp18C3SvwQWqF3VrnrYgH0a8ZX6M3P8Agf5nTaiuk6BdFpk9GtR7VReI/qyF0rt/aO2fM5TU62wuQtgxngLkETl129Z0JKOjy60aAWhGLWscBy2eBJKHlzaMsWznGZvq7MNutAbPzJb2+47WOJRShWz7vnMIiAwaEfEMtijwZFmRv6IInh0oPabLeg8GEXUJ8N/iD7If6sB+WI8TdKsdxGVuQ/P+IRWQ/wD5A7YyhfhpWpHaGVP4nqqviEAk3RVI1Cz3E2mRBjXE8KibzzE2gAWLnv2+ItZWW7jAjzARe3iUliUhGylMY8xa1vT4yAIxqH+8nahic8TqhN9nNdJdArNYas7cn7yTqtY7MSTD3k55Mn3bckkzriEjku6Zq+uYDgmDOtfHEBdYgBwIjZqgueJX0TJawrX2izcDzmEGoLjDH78yY+rzBtqT8wVKMmypqNUcgDx5htD1JaCCQMnjPmc+2obmBbUNmI4nMHVVunaa/qITTGyt1dm7Tl9Xq3sOXaK1X2XOEJO3twcTfW6G1WT01J38YBziTlTHBRuqPfzKoRtG9iOc+Ju+rNmnO85Yn9wi/wCR1OnKWXVFU8lorqdRj2IuADmZtPoKTXYR9T6J2HsIrbqyXPwe0Usd2LZzkwDs+MQhLHTr6r9T6N9vpkkbDjIY/E7Hp36Zc2kZI4nzbT6e7U3BKQST5+PrO96H0/VNYtWq99dSAixCeSfBJ7zn83CLeMudTa38rlQCjL2M4PW2enY2Pmd71VQ+kNaZBUcT571CpkdgcyHjZekJX6lm7mJtYcza4HMAcyusnh+iUYQoIkqu/HmGGpHzC4ZJWh/InqsIiuoX5hUvX5g9WH2RRraM1yfVePEbqsJkqlloocSbiBRoYGQZ0I9mTJkATJkyZMY1MBbnEYMDaeO2Y0i0TNTuGeBJWoZuciWrkR87WwfiTdVQ4z5nZ46Rx+SWRryD3k65VGc8ypqazzkSZfX952y0clJiF+3BiNiVmO3VROyqVRMWeuoeYBhWDwYayrPmLWUH5mZjZlrxwYNlr+YJq3HmCZHPmKxkP9P0ba3VrRU4Uk/u+J2tWl0+irKB2Y9y7YyTOG6Nfbo9cLV5wPpOh1fUvzZ3UsQp+Zyef2bz8OnxYl/0fvfTWUGtihXthhOe1H4da21mrtRA2SBjgRjcq/qM3t7EnxNOo9SRK69lnJ7bfIk5dT0UePs53X6F9HYVfDDOAw7GJMix/rPURqa0rrU8ckyQXadE1xyRa54Oq/CGmoe0lTmzObAfAnbVWVChmQcBtqifO/wp1NtJrQjA4fI48zpn6pXULDW23f8AM5PMto6fFxI3briz2DAJIIkTWaNb6ywI3fELprdzO7EnJ4GZP1V2opWzsVB455iLEPyyLq6AjEccRI1jMZuuLuSfMAwYmVVITGfVRfZ4hFdz3McXpWpZcqEx9+4idtN1Vmx0Kn6zoVS+jic0uxis/JjdVgiNVRP7jHaVA7TMaUx+hzKFJJiFC4G5jgQ635O2vgfM56W9HTPHZTRwvHcwyt8xCkhRkxlHzzOepOiaGgZ7BKcz3dzJYU0JMzB7uRNd/OPmbDabs2IJ2B4PBnjviL2WY4P8SkyTqgeoX5/zELXsr7HI+DG3uxw3Ii1uCMqeJ0Rx2QrH0I22o3DjaYndUjDIjtyAxOysj9pxOic/Dnrf0n3adTFLNID2lJwf7h/iBZfjmPrExEm3RHxErtIw8GXmyO8GwU9xD7s3qjmbKGHzF3R18ZnTWUo3iK26RD4m92b1RzrMR3WMafWbF24PHn6R27RDnETfSFc4EzrTJYZZqmdGVThT3EnWARp6SOOYtbU3iBPBsFyq5mprWZYjiBZmEOo2B6f0bVsQ4ZTkSkt7anVBN2EtOGAEieqRGdBq2p1dVqsAVbIJGYlJMdajrNHow1fAdSuR7u5k7qemsV2ySc950Ohev8ut99gy5yADJfV7Vew4HE49To6s4ObbSkmEGjBHMeWxEHuGYM6xAf2ynqmLp9lodDjBwYS/RU6lWdgC+3AOe0XfTLVXu05ZiO6k54h6rFGFf24754kf+yFJdURH09lVxrYcjz8wptr04yx3N8QvW9QM7aSC2OW+ZEQOTlszrj7LWc1v0eIqLqHubk8fEeoYKMmSaSEHMaqsLGGpFVFauzcfpHajn7SVS2SAJSrO1QPM5rR0+N/o2GwpMGLOCYDU27VCwXqdhJqONKO+cHg/vAg7n2n7GA9T9QTNc20n6iZTyZ1wEawH+YpZZ3UnnxBLfxjMFqHyNwlZnGTqtR49ucq0Ve5kPfia3WbhkdxFXu3DBnRMnNVDJ1Ct3MGzAyfZYVPearqSPMp6fwX5P6OPiL2ATBeG8zxmBg6DwwTnHfmAfaexhrBntFLQYVgMNLARAs5HebGxl+31mhdW78Gb1NoJ3gmYGEdAe0CyGbGHQNiqfEWsRTxiMupi7gwBFLKQYrZp4+2YNhMYmPR9IL0cHiUXEEyzYNo907XD0q9NacIh4PnJlPW4vrLIQcd5zoXHYxmrV2VgjcTmQvxa9RWbzhgdZqhSu0KGJ+ZMbWWbjjAEZ1f6lhb5ivpD4jqMQHWn6KFXpe7cAYvqa/zGMnsc8iIafqqagj3Zb4j1N7OPcMEGcf2TLamLN01PczEqPqc4gvyNKKFa47jzu28CUG1VaPts4iHUL6bqyUBBRsZzKRVEqmUhe3SHBsqcWVjvxgj+J7RgYGOZto13hwGyCMfWVunadBUVKck87hziVryeq5Jz4/Z8A9KuBuPiMo+WzCPpkSohGOYhZeK6yZLfYs/rwe3WtZdxnE2LYYbjz8RCvUFmyDibLfl8EyvqR9l2PeriwRnXc1q30klbf1RK9/u0yn6SVrGikPUyIbcMRNku3KVJiOrf07jBrftbOZ0euogqxhbmKMfiJ3Pg5EavO9ciIOecGUli2jC+8RW0lTCFxWDg8wbvuBzKJkmD9b6zddSRwTFrl28qYLd9Y2JmTaKYvB8zGZWEmvvrVWzkN2xMTUHzJuf4VVDNqZ7RWxSIUX5mMwaYIqWKzX1h5hrEBitlZEOgw2Z1PaBcAwb7lgzaR3m4MF9MGatQMTVLx8wotBiuRtEbqiIsyHMp2ENANWIMDogQRBsY69cA9UAwoxmmYZ6zAlDCE+i9PvNNwtIzg55E6m7UMNKLKO7f3Ecicn07VpRaGtXd9DLNXVfWBrIXvgYnP5J56N464zQ2vsstSu8DbxyIxoSnstKKyHhgfn7RXqLFakAOQRxF9Na1a7frmBLZGbyjqalS2xXUAMvbHEcByCvYic5VrLa3QqRjzKia2pyG3EMe4kall5pB79RtO3IMUsalsEZDZzxNmaq4ttwD8yVdcEvIJ7HHPxHidJXWcsdxpbLTjCnHOOIW3S1OgKLhl8p5kix19UleB9ZWotIpHu/mNac40xIarU0KjT3LcMIzL4OJYwfy4Vu4EU9c845jYO6oHHiJVN9jzKno5nrC7XJkv1eJb60ntJnMs+1iJ1+N7JyeTiinRfuXaTB3jniI13bX7xwuHWM1jNL1ClpgfUxD2iKWjEdMWkbl8wTYz2mgf5mxOYwh7uO0g/t+8b6X0ka3TXai2/0kU4XAzk/WeV6O563ZqlKDyTKXS00+nV6ns5cduwkL8mLgv4418kbVdP1Gn3tX+tSgBaxRwITpWgv6i42HZXzlzzj+JQ1KFd4yfTcY+4jH4ZrFC6lVzgnK58RK8r9G/wBKzC9kvw0P4eYIG/Mj7bO5i46FezGs/wBTjBAyv+Zcaywk7m4H8TxNd+WP6gypkV5rLfFACjoGh0+nZb0W21hyzDOPsJC1f4X/AFP0NSAmCSbBz9AMToNXr6XUMrEqf8iSrOooLchypH8zTd96Gpjolab8NG3Sepbc1du4jaFyB94jqOj63T+sVAeuvuQeSPnE6pOsVmspaBnwRJ+r1StZ6hPtPfEZeXyJ8ivxxhs2i0C9MquOnDFlBzkjxFNP07p1u5zZYBt4QngH7yrZqa9T0011ED29pyWott0zkAkD4izdPeRqmeOC50/omnZ3svtWxACFQcf5nP8AUNN+WvZOdoPBM8q6q6ZRjwZlerqe/OpUWKfnxLTVJ6ydSsxCTAGabBL1VPTLtM+SFfBC8yHcpqsK5B+CPMpNKhHLReXUqRtI5+YzSzMw2E4+ZN2Mr4PeVulopO1yQDA+tJJc4UzqbbErr25ZZTpCWUDIAxxyJOup/Lcq2QfiAOodto3HaJB89F51dnUVU1ppzudSMZwe4km241kkfMSOuZU2k8RSzU73yTGiH+g8lr8Oh/OaZKvUR3VxztzwZhfS9QdTv9Ozzjz/ABOau1IxgQ2huAtQs2AD3jfHnKJ++8Mr3/ollYA/BBzkQ+hL6hWXcVUDOYrqrEcKgxwTlh2OZ5prWrQrWTyeZnzIFxRUS3ZbsDZ5liiwtWAeTIGmtRm9w7HuJW09nt4nPaLwwPV0SyhsD3eJx/oepqfTxye07PUp6gIHxIdvT1WwvvIYc4xKeO/VEvJHs9JZ6XaayysN4/t+R95pXvrY12DDDxKmkDILFLE8n2t5mXern9CojcBuIHMf5XuMX41mol2/IitgnRW9Ppt0qsgNb458iRdTpXpXJKn5A8Ro8iZqhomWDBntb/M3sXMAFJbg4MtpLC3onbUKlC7mHnAlEaL0qwHKFvqOZ5+G1FOis34D7skg5ml/UE9bhCefE5LpumkdcSlKbNLr6APSBxgY58meUaiupgN4AIx3ml40N9obUplvhTCajQ06tgKrRWp7Dtj7RNS7Gx/gQ6xL6witl/OIvajkYySB2j2l0ml6epesbrMYLk5i1/UK/V2kDYeOINT/AMjpNdkrV2emCDJd13Oc8yp1IrZypGBIl6EZjyKz38wfmbJqscHkSdaShgxaY+ilcalsDa5AHiKauw3Zz3iouPzPfUz3h9UHWKXKQYubGXzH7CrDmKW1jxNhjVNSy+TPG1OTkmBZcGa+mTNuGw+hGqv3Myjd4jVAqWr4Ig8hl5A4ngI/jzC1wQl8jmhRrnsrucsgUkE+ItcPTJX47wtJXacEjjmBupZgTu7ya7LfgpZdnMAbCveZfRYp45i7bwMEGdCzCFcs2NubI3XZgSeiEtmNqDt7Rk0TaLOg124pprUR0Zu7ZyP5lb8vpbGZaLChXuM5H/M5GmzZcrEcA9pc0mpVSXcZY8jxI+RNPgrDWYxjTth+/mWdI2VxnEgUk+oSQe/P0lbTv7YnkRvGymthAwRx8xDX+m6kNwPmbGw47xTVEsCM/aSU8lHXAtZsrrJqsJAHH1MDT1JnyDxjxFbbdrEGAqt2NkASnr/SfvzwdGLhZpeMAkeJPfSUq6t6p5558QFOsDsqqmwg4yDKH5eu0hmzt+cyb2C6atELqFAqvfaQUJyIia9zgDyZ169P0pI3V7gv/qM2uq0pAVqK8/2+3tKLzrMEfgb5JGksr0NfpbiS5558GFShV/USwFiYR9ErK24AZGA3c4/mL1aQ1o4RywPIk3S7KKWvwR1CFbCQCDmCOptHGTxHL2FeS492IoWVxnIEdPULmM8bqDFNu/vNDdQ1IJfFvOSe0Q1K7SSIm7Hmb1/gVX9G7NUckEg/aLPf8RYrY54Bhq9Fe/8AYf8AEdNfouMWtbJ5gGYAYj9uisThhzFn0zeBNifQeUKM+JguntlDj+0xdkYeDN0HsObpqzZgACPmebjGVGwZqQO2DHl0qMMoCR9BEtLy2DKtIvqrC1lCO/eLTCkdL4nqiUfT0/UkN1Fi1349yNwCfpCafpj4DXWVoo/+RP8AiB+VZyTXiek9VYDkHmaXWnbiXzpaiAfzOB2/bFtR07R2DCW4J8xZ8s/o1eKs4Od9Q7vcSRN7raWGPT2j5lcdIRAQcWr89iIpq+kKqlqnfA8EZj/JDZP0tISSgDcVAIx2hNMVDAMoYHjEc0HTjYpBd18HKR29Kel6Uilh6r9384+nxD8iXAPRvklarpxViyggHtxPKtygA84hG6rv9lhyuPIyYzuoSutmKnIyQDnEVul2H1l9FXRPRbWA1QDkYJA7xijSn1goJ2dySIhp9dpyQqrx85lfT3qU9jZEjTaKpJnp01Qz7ifpntEdbpmWvcjFgfpzGkwztkzDbtHftAqaM5TRzlnTNVY2doRfljENRprdNZtcbuM5XtLXV9SQRtY/UZiqdTVaGy3vPaVV12R+OehCkP6g2oxYd1wcy6h1DKN1a1jH97YiOl60PcLv3HsYlruo+peSgXb9B2ge0+h5yF2XwuoWs++oL4O7MBqr2p2tapDeGHMkaXqRrcHkqD+3PBjadWLWHcPafA8SblpllSa7Gk1QtyCBwsChXa20kfaaWa03WFLCuw+O0wPXgrWD6ZHPumML61Q6jGf5iQqVlBB488yrqhVVShYtg9smKVUm/IqICCGawznRcaauwH1TwBx9ZMvpqFpCZx4lXUaWytAUvLt8YiB0GsssH6RBbnJ7S0Y+2TrV0j2kJQy5UYPckw9vU6kIUAHHxNH6Nfg7mVjjsDEDoNULzWiHeBnOYrmX+je1L8M1XUDaxwOIt62TnEcfpV4GSKiT/apPEHRoGG8XKVPZecxpqEhXNMCLAFycH5EStGSTidJVotGiLvQNj9xJOYtZodE7uAWyf2hD2/zD8kMPpRzb1gzxax5l23pdGAUtdQfLgHEE/SaxWrDUd/O3iK6kZTQjQ9QOCMRsXUgYzB6npoTULTRaGYju5wCfpF7dLdU5RtpI+GET6v8ARvsvw7Dp39Q/7T/2nQaH/wAPX+ZkyDyg8Rpb4iWo/dMmTSah/S9v4jY/qGZMka7KT0bP3Ejdc/05/wB0yZK+HtEvL/k5lv3x1v6Vf+2ZMnU+zlXQbSfunQ9N/bMmSXlKePsaH9QwT92mTJBFSH1T97SO0yZLrohXYI95qe8yZHkVjGn/AGGF/wDMb7zJkR9lZPH/AHRnT/0nmTIr6Hns96h+xP8AbNukfstmTJOv8lF/o3H9RI6O38TJkUdCY/1Qh1/vmTIaNInb/Wb7RXT/ANR/4mTIoTS7+qYpX/qRMmR10Kwl/wDpf5MCv+mf7j/tMmTfgf0m67vV9lmmt/1DTJkID//Z"/>
          <p:cNvSpPr>
            <a:spLocks noChangeAspect="1" noChangeArrowheads="1"/>
          </p:cNvSpPr>
          <p:nvPr/>
        </p:nvSpPr>
        <p:spPr bwMode="auto">
          <a:xfrm>
            <a:off x="155575" y="-1790700"/>
            <a:ext cx="59912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Cyrl-C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copetrader.com/RTE/uploads/Sum_Pleiades_Dec_2007_4_x_10_mins_each_2x2_RGB_ps_1_lo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14480" y="1357298"/>
            <a:ext cx="466569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CS" sz="4400" b="1" spc="300" dirty="0" smtClean="0">
                <a:ln w="11430" cmpd="sng">
                  <a:solidFill>
                    <a:prstClr val="black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F6FC6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0F6FC6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Пошто је била гужва</a:t>
            </a:r>
            <a:r>
              <a:rPr lang="sr-Latn-CS" sz="4400" b="1" spc="300" dirty="0" smtClean="0">
                <a:ln w="11430" cmpd="sng">
                  <a:solidFill>
                    <a:prstClr val="black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F6FC6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0F6FC6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 </a:t>
            </a:r>
            <a:r>
              <a:rPr lang="sr-Cyrl-CS" sz="4400" b="1" spc="300" dirty="0" smtClean="0">
                <a:ln w="11430" cmpd="sng">
                  <a:solidFill>
                    <a:prstClr val="black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F6FC6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0F6FC6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</a:rPr>
              <a:t>у граду нису имали нигде места да преноће. </a:t>
            </a:r>
            <a:endParaRPr lang="sr-Cyrl-CS" sz="44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435" y="857232"/>
            <a:ext cx="8757845" cy="550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copetrader.com/RTE/uploads/Sum_Pleiades_Dec_2007_4_x_10_mins_each_2x2_RGB_ps_1_lo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85720" y="357166"/>
            <a:ext cx="835824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Склањају се у једну пећину која је служила пастирима као штала. Ту је Пресвета Богородица родила бебу коју ће назвати Исус( Спаситељ).</a:t>
            </a:r>
            <a:endParaRPr lang="en-US" sz="44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Picture 4" descr="DSCN184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14612" y="1214422"/>
            <a:ext cx="3739896" cy="441655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copetrader.com/RTE/uploads/Sum_Pleiades_Dec_2007_4_x_10_mins_each_2x2_RGB_ps_1_lo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642918"/>
            <a:ext cx="8569014" cy="522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</TotalTime>
  <Words>175</Words>
  <Application>Microsoft Office PowerPoint</Application>
  <PresentationFormat>On-screen Show (4:3)</PresentationFormat>
  <Paragraphs>21</Paragraphs>
  <Slides>27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Божић</vt:lpstr>
      <vt:lpstr>Aнђео Гаврило јавио је Марији из Назарета да ће родити Спаситеља којег је Бог обећао преко пророка и да ће то бити Божији Син (Благовести).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Божић</dc:title>
  <dc:creator>Home</dc:creator>
  <cp:lastModifiedBy>apokalipsa</cp:lastModifiedBy>
  <cp:revision>21</cp:revision>
  <dcterms:created xsi:type="dcterms:W3CDTF">2011-10-26T20:28:44Z</dcterms:created>
  <dcterms:modified xsi:type="dcterms:W3CDTF">2019-01-10T12:55:48Z</dcterms:modified>
</cp:coreProperties>
</file>