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4037-EF7F-45CD-B698-5AB27A00DA8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0519-1789-4ADD-A2B1-CF1C47042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4037-EF7F-45CD-B698-5AB27A00DA8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0519-1789-4ADD-A2B1-CF1C47042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4037-EF7F-45CD-B698-5AB27A00DA8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0519-1789-4ADD-A2B1-CF1C47042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24220D3-9A2F-4F17-BFA5-B05CB66F644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4037-EF7F-45CD-B698-5AB27A00DA8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0519-1789-4ADD-A2B1-CF1C47042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4037-EF7F-45CD-B698-5AB27A00DA8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0519-1789-4ADD-A2B1-CF1C47042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4037-EF7F-45CD-B698-5AB27A00DA8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0519-1789-4ADD-A2B1-CF1C47042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4037-EF7F-45CD-B698-5AB27A00DA8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0519-1789-4ADD-A2B1-CF1C47042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4037-EF7F-45CD-B698-5AB27A00DA8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0519-1789-4ADD-A2B1-CF1C47042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4037-EF7F-45CD-B698-5AB27A00DA8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0519-1789-4ADD-A2B1-CF1C47042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4037-EF7F-45CD-B698-5AB27A00DA8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0519-1789-4ADD-A2B1-CF1C47042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4037-EF7F-45CD-B698-5AB27A00DA8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0519-1789-4ADD-A2B1-CF1C47042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B4037-EF7F-45CD-B698-5AB27A00DA8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E0519-1789-4ADD-A2B1-CF1C47042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VEGETAB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" y="428604"/>
            <a:ext cx="9144064" cy="4923727"/>
          </a:xfrm>
          <a:prstGeom prst="rect">
            <a:avLst/>
          </a:prstGeom>
          <a:noFill/>
        </p:spPr>
      </p:pic>
      <p:pic>
        <p:nvPicPr>
          <p:cNvPr id="1028" name="Picture 4" descr="Image result for ORTHODOX CHILDREN L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85728"/>
            <a:ext cx="3738572" cy="5234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53879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r-Cyrl-RS" sz="2800" dirty="0" smtClean="0"/>
              <a:t>ПРАВОСЛАВНИ КАТИХИЗИС</a:t>
            </a:r>
            <a:br>
              <a:rPr lang="sr-Cyrl-RS" sz="2800" dirty="0" smtClean="0"/>
            </a:br>
            <a:r>
              <a:rPr lang="sr-Cyrl-RS" sz="2800" dirty="0" smtClean="0"/>
              <a:t>МАРКО РАДАКОВИЋ, ВЕРОУЧИТЕЉ</a:t>
            </a:r>
            <a:br>
              <a:rPr lang="sr-Cyrl-RS" sz="2800" dirty="0" smtClean="0"/>
            </a:br>
            <a:r>
              <a:rPr lang="sr-Cyrl-RS" sz="2800" dirty="0" smtClean="0"/>
              <a:t>СОМБОР, МАРТ 2020.</a:t>
            </a:r>
            <a:br>
              <a:rPr lang="sr-Cyrl-RS" sz="2800" dirty="0" smtClean="0"/>
            </a:br>
            <a:r>
              <a:rPr lang="sr-Cyrl-RS" sz="2800" dirty="0" smtClean="0"/>
              <a:t>за први разред О.Ш.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928926" y="4000504"/>
            <a:ext cx="305404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ПОСТ</a:t>
            </a:r>
            <a:endParaRPr 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6" name="AutoShape 2" descr="Image result for ORTHODOX CHILDREN L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Callout 7"/>
          <p:cNvSpPr/>
          <p:nvPr/>
        </p:nvSpPr>
        <p:spPr>
          <a:xfrm>
            <a:off x="-571536" y="428604"/>
            <a:ext cx="9715536" cy="2714644"/>
          </a:xfrm>
          <a:prstGeom prst="cloudCallout">
            <a:avLst>
              <a:gd name="adj1" fmla="val 2190"/>
              <a:gd name="adj2" fmla="val 6869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357298"/>
            <a:ext cx="8358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dirty="0" smtClean="0"/>
              <a:t>Да ли је следећа храна посна или мрсна??</a:t>
            </a:r>
            <a:endParaRPr lang="en-US" sz="3200" dirty="0"/>
          </a:p>
        </p:txBody>
      </p:sp>
      <p:pic>
        <p:nvPicPr>
          <p:cNvPr id="9220" name="Picture 4" descr="Image result for question mark transpar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39385">
            <a:off x="1899839" y="3010287"/>
            <a:ext cx="3233726" cy="3233727"/>
          </a:xfrm>
          <a:prstGeom prst="rect">
            <a:avLst/>
          </a:prstGeom>
          <a:noFill/>
        </p:spPr>
      </p:pic>
      <p:pic>
        <p:nvPicPr>
          <p:cNvPr id="9222" name="Picture 6" descr="Image result for child thinking transpar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57288" y="2955355"/>
            <a:ext cx="4657721" cy="390264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čvarc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80000"/>
          </a:xfrm>
          <a:prstGeom prst="rect">
            <a:avLst/>
          </a:prstGeom>
          <a:noFill/>
        </p:spPr>
      </p:pic>
      <p:pic>
        <p:nvPicPr>
          <p:cNvPr id="3" name="Picture 4" descr="Image result for question mark transpar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39385">
            <a:off x="-529054" y="3757234"/>
            <a:ext cx="3233726" cy="323372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643174" y="5357826"/>
            <a:ext cx="4530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МРСНА ХРАНА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 descr="Related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91388" y="4429132"/>
            <a:ext cx="1524016" cy="2259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 result for POSNI DJUVEČ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00042"/>
            <a:ext cx="7239000" cy="4819650"/>
          </a:xfrm>
          <a:prstGeom prst="rect">
            <a:avLst/>
          </a:prstGeom>
          <a:noFill/>
        </p:spPr>
      </p:pic>
      <p:pic>
        <p:nvPicPr>
          <p:cNvPr id="2" name="Picture 4" descr="Image result for question mark transpar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39385">
            <a:off x="-28987" y="3471481"/>
            <a:ext cx="3233726" cy="323372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643174" y="5357826"/>
            <a:ext cx="44598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ПОСНА ХРАНА</a:t>
            </a:r>
            <a:endParaRPr lang="en-US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 descr="Related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4" y="4357694"/>
            <a:ext cx="1524016" cy="2259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age result for SLANINA I SI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28604"/>
            <a:ext cx="6987275" cy="4429156"/>
          </a:xfrm>
          <a:prstGeom prst="rect">
            <a:avLst/>
          </a:prstGeom>
          <a:noFill/>
        </p:spPr>
      </p:pic>
      <p:pic>
        <p:nvPicPr>
          <p:cNvPr id="3" name="Picture 4" descr="Image result for question mark transpar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39385">
            <a:off x="-529054" y="3757234"/>
            <a:ext cx="3233726" cy="323372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643174" y="5357826"/>
            <a:ext cx="4530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МРСНА ХРАНА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5" descr="Related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91388" y="4429132"/>
            <a:ext cx="1524016" cy="2259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question mark transpar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39385">
            <a:off x="-28987" y="3471481"/>
            <a:ext cx="3233726" cy="323372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643174" y="5357826"/>
            <a:ext cx="44598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ПОСНА ХРАНА</a:t>
            </a:r>
            <a:endParaRPr lang="en-US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7650" name="Picture 2" descr="Image result for MEDENO SR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928670"/>
            <a:ext cx="4500593" cy="4500594"/>
          </a:xfrm>
          <a:prstGeom prst="rect">
            <a:avLst/>
          </a:prstGeom>
          <a:noFill/>
        </p:spPr>
      </p:pic>
      <p:pic>
        <p:nvPicPr>
          <p:cNvPr id="27652" name="Picture 4" descr="Image result for ČIP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4333408" cy="2886050"/>
          </a:xfrm>
          <a:prstGeom prst="rect">
            <a:avLst/>
          </a:prstGeom>
          <a:noFill/>
        </p:spPr>
      </p:pic>
      <p:pic>
        <p:nvPicPr>
          <p:cNvPr id="7" name="Picture 6" descr="Related 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91388" y="4429132"/>
            <a:ext cx="1524016" cy="2259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VEGETAB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" y="428604"/>
            <a:ext cx="9144064" cy="492372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5387975"/>
            <a:ext cx="7772400" cy="1470025"/>
          </a:xfrm>
        </p:spPr>
        <p:txBody>
          <a:bodyPr>
            <a:normAutofit/>
          </a:bodyPr>
          <a:lstStyle/>
          <a:p>
            <a:r>
              <a:rPr lang="sr-Cyrl-RS" sz="2800" dirty="0" smtClean="0"/>
              <a:t>Пост је период у години када не једемо храну животињског порекла и више се молимо Богу.</a:t>
            </a:r>
            <a:endParaRPr lang="en-US" sz="2800" dirty="0"/>
          </a:p>
        </p:txBody>
      </p:sp>
      <p:sp>
        <p:nvSpPr>
          <p:cNvPr id="1026" name="AutoShape 2" descr="Image result for ORTHODOX CHILDREN L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mage result for HRISTOS I DE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610611" cy="6501653"/>
          </a:xfrm>
          <a:prstGeom prst="rect">
            <a:avLst/>
          </a:prstGeom>
          <a:noFill/>
        </p:spPr>
      </p:pic>
      <p:pic>
        <p:nvPicPr>
          <p:cNvPr id="4" name="Picture 3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000504"/>
            <a:ext cx="1353413" cy="2123437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>
            <a:off x="0" y="500042"/>
            <a:ext cx="3571900" cy="1928826"/>
          </a:xfrm>
          <a:prstGeom prst="wedgeEllipseCallout">
            <a:avLst>
              <a:gd name="adj1" fmla="val 2404"/>
              <a:gd name="adj2" fmla="val 12011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0034" y="1000108"/>
            <a:ext cx="2643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 smtClean="0"/>
              <a:t>И ХРИСТОС ЈЕ ПОСТИО!!!</a:t>
            </a:r>
            <a:endParaRPr lang="en-US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2" name="Picture 4" descr="svinjsko-pecenje_u_vinu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00166" y="1456072"/>
            <a:ext cx="2652718" cy="2801595"/>
          </a:xfrm>
          <a:noFill/>
          <a:ln/>
          <a:effectLst>
            <a:softEdge rad="127000"/>
          </a:effectLst>
        </p:spPr>
      </p:pic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sr-Cyrl-CS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Телесна страна поста</a:t>
            </a:r>
            <a:endParaRPr lang="en-US" b="1" dirty="0">
              <a:ln/>
              <a:solidFill>
                <a:schemeClr val="accent5">
                  <a:tint val="50000"/>
                  <a:satMod val="18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86378" name="Picture 10" descr="Mesano-meso-Hi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20" y="3571876"/>
            <a:ext cx="3500462" cy="2681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6380" name="Picture 12" descr="mlek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500174"/>
            <a:ext cx="3500430" cy="285752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6" descr="thum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3571875"/>
            <a:ext cx="2928958" cy="2516097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8" name="Picture 7" descr="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5140" y="1500174"/>
            <a:ext cx="1571612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3708-Da-li-je-jogurt-zaista-dobar-za-zdravlj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43570" y="4357694"/>
            <a:ext cx="2714644" cy="2143140"/>
          </a:xfrm>
          <a:prstGeom prst="rect">
            <a:avLst/>
          </a:prstGeom>
          <a:ln>
            <a:noFill/>
          </a:ln>
        </p:spPr>
      </p:pic>
      <p:sp>
        <p:nvSpPr>
          <p:cNvPr id="13" name="Rectangle 12"/>
          <p:cNvSpPr/>
          <p:nvPr/>
        </p:nvSpPr>
        <p:spPr>
          <a:xfrm rot="1818726">
            <a:off x="244512" y="3632462"/>
            <a:ext cx="9157060" cy="52177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19731883">
            <a:off x="189698" y="3401344"/>
            <a:ext cx="9157060" cy="52177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6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6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0" grpId="0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VEGEterian mea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928662" y="71414"/>
            <a:ext cx="2000264" cy="3286148"/>
          </a:xfrm>
          <a:prstGeom prst="rect">
            <a:avLst/>
          </a:prstGeom>
          <a:noFill/>
        </p:spPr>
      </p:pic>
      <p:pic>
        <p:nvPicPr>
          <p:cNvPr id="7" name="Picture 4" descr="kusbasi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14744" y="285728"/>
            <a:ext cx="4038600" cy="3028950"/>
          </a:xfrm>
          <a:prstGeom prst="heart">
            <a:avLst/>
          </a:prstGeom>
          <a:noFill/>
          <a:ln/>
        </p:spPr>
      </p:pic>
      <p:pic>
        <p:nvPicPr>
          <p:cNvPr id="4100" name="Picture 4" descr="https://hurrythefoodup.com/wp-content/uploads/2018/01/7.Vegetarian-Fajita-Pasta-Veg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928934"/>
            <a:ext cx="2607263" cy="3357586"/>
          </a:xfrm>
          <a:prstGeom prst="rect">
            <a:avLst/>
          </a:prstGeom>
          <a:noFill/>
        </p:spPr>
      </p:pic>
      <p:pic>
        <p:nvPicPr>
          <p:cNvPr id="4102" name="Picture 6" descr="Image result for povrć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3429000"/>
            <a:ext cx="4381464" cy="2922436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 rot="3451677">
            <a:off x="7412793" y="5729017"/>
            <a:ext cx="962208" cy="14982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6923345">
            <a:off x="7441726" y="5111360"/>
            <a:ext cx="2262900" cy="1897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 for voć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8672494" cy="588645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 rot="3451677">
            <a:off x="7412793" y="5729017"/>
            <a:ext cx="962208" cy="14982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6923345">
            <a:off x="7441726" y="5111360"/>
            <a:ext cx="2262900" cy="1897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result for fish fo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271824"/>
            <a:ext cx="3929090" cy="2614632"/>
          </a:xfrm>
          <a:prstGeom prst="rect">
            <a:avLst/>
          </a:prstGeom>
          <a:noFill/>
        </p:spPr>
      </p:pic>
      <p:pic>
        <p:nvPicPr>
          <p:cNvPr id="20484" name="Picture 4" descr="Image result for sardi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714356"/>
            <a:ext cx="3810000" cy="381000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28596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Риба</a:t>
            </a:r>
            <a:r>
              <a:rPr kumimoji="0" lang="sr-Cyrl-R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је дозвољена када је пост!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 rot="3451677">
            <a:off x="7412793" y="5729017"/>
            <a:ext cx="962208" cy="14982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6923345">
            <a:off x="7441726" y="5111360"/>
            <a:ext cx="2262900" cy="1897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 result for ORTHODOX CHILDREN L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24829"/>
            <a:ext cx="9144000" cy="6133172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28596" y="1"/>
            <a:ext cx="7772400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Али</a:t>
            </a:r>
            <a:r>
              <a:rPr kumimoji="0" lang="sr-Cyrl-R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тада и чешће идемо у цркву, молимо се Богу...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 result for ORTHODOX CHILDREN comun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885950"/>
            <a:ext cx="7924800" cy="4972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71472" y="571480"/>
            <a:ext cx="7772400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...</a:t>
            </a:r>
            <a:r>
              <a:rPr kumimoji="0" lang="sr-Cyrl-R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2800" dirty="0">
                <a:latin typeface="+mj-lt"/>
                <a:ea typeface="+mj-ea"/>
                <a:cs typeface="+mj-cs"/>
              </a:rPr>
              <a:t>и</a:t>
            </a:r>
            <a:r>
              <a:rPr kumimoji="0" lang="sr-Cyrl-R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причешћујемо се!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69</Words>
  <Application>Microsoft Office PowerPoint</Application>
  <PresentationFormat>On-screen Show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ПРАВОСЛАВНИ КАТИХИЗИС МАРКО РАДАКОВИЋ, ВЕРОУЧИТЕЉ СОМБОР, МАРТ 2020. за први разред О.Ш. </vt:lpstr>
      <vt:lpstr>Пост је период у години када не једемо храну животињског порекла и више се молимо Богу.</vt:lpstr>
      <vt:lpstr>Slide 3</vt:lpstr>
      <vt:lpstr>Телесна страна поста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ПРАВОСЛАВНИ КАТИХИЗИС МАРКО РАДАКОВИЋ, ВЕРОУЧИТЕЉ СОМБОР, МАРТ 2020.</dc:title>
  <dc:creator>apokalipsa</dc:creator>
  <cp:lastModifiedBy>apokalipsa</cp:lastModifiedBy>
  <cp:revision>6</cp:revision>
  <dcterms:created xsi:type="dcterms:W3CDTF">2020-03-18T12:13:25Z</dcterms:created>
  <dcterms:modified xsi:type="dcterms:W3CDTF">2020-03-18T13:05:30Z</dcterms:modified>
</cp:coreProperties>
</file>